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x="18288000" cy="10287000"/>
  <p:notesSz cx="6858000" cy="9144000"/>
  <p:embeddedFontLst>
    <p:embeddedFont>
      <p:font typeface="Candal" charset="1" panose="02000503000000020004"/>
      <p:regular r:id="rId42"/>
    </p:embeddedFont>
    <p:embeddedFont>
      <p:font typeface="Public Sans" charset="1" panose="0000000000000000000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fonts/font42.fntdata" Type="http://schemas.openxmlformats.org/officeDocument/2006/relationships/font"/><Relationship Id="rId43" Target="fonts/font43.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13" Target="../media/image10.png" Type="http://schemas.openxmlformats.org/officeDocument/2006/relationships/image"/><Relationship Id="rId14" Target="../media/image11.svg" Type="http://schemas.openxmlformats.org/officeDocument/2006/relationships/image"/><Relationship Id="rId15" Target="../media/image21.png" Type="http://schemas.openxmlformats.org/officeDocument/2006/relationships/image"/><Relationship Id="rId16" Target="../media/image20.jpeg" Type="http://schemas.openxmlformats.org/officeDocument/2006/relationships/image"/><Relationship Id="rId17" Target="../media/image23.png" Type="http://schemas.openxmlformats.org/officeDocument/2006/relationships/image"/><Relationship Id="rId18" Target="../media/image24.svg" Type="http://schemas.openxmlformats.org/officeDocument/2006/relationships/image"/><Relationship Id="rId19" Target="../media/image25.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13" Target="../media/image10.png" Type="http://schemas.openxmlformats.org/officeDocument/2006/relationships/image"/><Relationship Id="rId14" Target="../media/image11.svg" Type="http://schemas.openxmlformats.org/officeDocument/2006/relationships/image"/><Relationship Id="rId15" Target="../media/image21.png" Type="http://schemas.openxmlformats.org/officeDocument/2006/relationships/image"/><Relationship Id="rId16" Target="../media/image20.jpeg" Type="http://schemas.openxmlformats.org/officeDocument/2006/relationships/image"/><Relationship Id="rId17" Target="../media/image23.png" Type="http://schemas.openxmlformats.org/officeDocument/2006/relationships/image"/><Relationship Id="rId18" Target="../media/image24.svg" Type="http://schemas.openxmlformats.org/officeDocument/2006/relationships/image"/><Relationship Id="rId19" Target="../media/image25.png" Type="http://schemas.openxmlformats.org/officeDocument/2006/relationships/image"/><Relationship Id="rId2" Target="../media/image1.jpeg" Type="http://schemas.openxmlformats.org/officeDocument/2006/relationships/image"/><Relationship Id="rId20" Target="../media/image26.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13" Target="../media/image10.png" Type="http://schemas.openxmlformats.org/officeDocument/2006/relationships/image"/><Relationship Id="rId14" Target="../media/image11.svg" Type="http://schemas.openxmlformats.org/officeDocument/2006/relationships/image"/><Relationship Id="rId15" Target="../media/image21.png" Type="http://schemas.openxmlformats.org/officeDocument/2006/relationships/image"/><Relationship Id="rId16" Target="../media/image20.jpeg" Type="http://schemas.openxmlformats.org/officeDocument/2006/relationships/image"/><Relationship Id="rId17" Target="../media/image23.png" Type="http://schemas.openxmlformats.org/officeDocument/2006/relationships/image"/><Relationship Id="rId18" Target="../media/image24.svg" Type="http://schemas.openxmlformats.org/officeDocument/2006/relationships/image"/><Relationship Id="rId19" Target="../media/image25.png" Type="http://schemas.openxmlformats.org/officeDocument/2006/relationships/image"/><Relationship Id="rId2" Target="../media/image1.jpeg" Type="http://schemas.openxmlformats.org/officeDocument/2006/relationships/image"/><Relationship Id="rId20" Target="../media/image26.png" Type="http://schemas.openxmlformats.org/officeDocument/2006/relationships/image"/><Relationship Id="rId21" Target="../media/image27.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13" Target="../media/image10.png" Type="http://schemas.openxmlformats.org/officeDocument/2006/relationships/image"/><Relationship Id="rId14" Target="../media/image11.svg" Type="http://schemas.openxmlformats.org/officeDocument/2006/relationships/image"/><Relationship Id="rId15" Target="../media/image28.png" Type="http://schemas.openxmlformats.org/officeDocument/2006/relationships/image"/><Relationship Id="rId16" Target="../media/image29.jpeg" Type="http://schemas.openxmlformats.org/officeDocument/2006/relationships/image"/><Relationship Id="rId17" Target="../media/image30.jpe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13" Target="../media/image10.png" Type="http://schemas.openxmlformats.org/officeDocument/2006/relationships/image"/><Relationship Id="rId14" Target="../media/image11.svg" Type="http://schemas.openxmlformats.org/officeDocument/2006/relationships/image"/><Relationship Id="rId15" Target="../media/image31.png" Type="http://schemas.openxmlformats.org/officeDocument/2006/relationships/image"/><Relationship Id="rId16" Target="../media/image32.png" Type="http://schemas.openxmlformats.org/officeDocument/2006/relationships/image"/><Relationship Id="rId17" Target="../media/image33.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13" Target="../media/image10.png" Type="http://schemas.openxmlformats.org/officeDocument/2006/relationships/image"/><Relationship Id="rId14" Target="../media/image11.svg" Type="http://schemas.openxmlformats.org/officeDocument/2006/relationships/image"/><Relationship Id="rId15" Target="../media/image34.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13" Target="../media/image10.png" Type="http://schemas.openxmlformats.org/officeDocument/2006/relationships/image"/><Relationship Id="rId14" Target="../media/image11.svg" Type="http://schemas.openxmlformats.org/officeDocument/2006/relationships/image"/><Relationship Id="rId15" Target="../media/image34.png" Type="http://schemas.openxmlformats.org/officeDocument/2006/relationships/image"/><Relationship Id="rId16" Target="../media/image35.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13" Target="../media/image10.png" Type="http://schemas.openxmlformats.org/officeDocument/2006/relationships/image"/><Relationship Id="rId14" Target="../media/image11.svg" Type="http://schemas.openxmlformats.org/officeDocument/2006/relationships/image"/><Relationship Id="rId15" Target="../media/image34.png" Type="http://schemas.openxmlformats.org/officeDocument/2006/relationships/image"/><Relationship Id="rId16" Target="../media/image35.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13" Target="../media/image10.png" Type="http://schemas.openxmlformats.org/officeDocument/2006/relationships/image"/><Relationship Id="rId14" Target="../media/image11.svg" Type="http://schemas.openxmlformats.org/officeDocument/2006/relationships/image"/><Relationship Id="rId15" Target="../media/image17.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13" Target="../media/image10.png" Type="http://schemas.openxmlformats.org/officeDocument/2006/relationships/image"/><Relationship Id="rId14" Target="../media/image11.svg" Type="http://schemas.openxmlformats.org/officeDocument/2006/relationships/image"/><Relationship Id="rId15" Target="../media/image25.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jpe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13" Target="../media/image10.png" Type="http://schemas.openxmlformats.org/officeDocument/2006/relationships/image"/><Relationship Id="rId14" Target="../media/image11.svg" Type="http://schemas.openxmlformats.org/officeDocument/2006/relationships/image"/><Relationship Id="rId15" Target="../media/image25.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13" Target="../media/image10.png" Type="http://schemas.openxmlformats.org/officeDocument/2006/relationships/image"/><Relationship Id="rId14" Target="../media/image11.svg" Type="http://schemas.openxmlformats.org/officeDocument/2006/relationships/image"/><Relationship Id="rId15" Target="../media/image25.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13" Target="../media/image10.png" Type="http://schemas.openxmlformats.org/officeDocument/2006/relationships/image"/><Relationship Id="rId14" Target="../media/image11.svg" Type="http://schemas.openxmlformats.org/officeDocument/2006/relationships/image"/><Relationship Id="rId15" Target="../media/image17.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13" Target="../media/image10.png" Type="http://schemas.openxmlformats.org/officeDocument/2006/relationships/image"/><Relationship Id="rId14" Target="../media/image11.svg" Type="http://schemas.openxmlformats.org/officeDocument/2006/relationships/image"/><Relationship Id="rId15" Target="../media/image27.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13" Target="../media/image10.png" Type="http://schemas.openxmlformats.org/officeDocument/2006/relationships/image"/><Relationship Id="rId14" Target="../media/image11.svg" Type="http://schemas.openxmlformats.org/officeDocument/2006/relationships/image"/><Relationship Id="rId15" Target="../media/image36.png" Type="http://schemas.openxmlformats.org/officeDocument/2006/relationships/image"/><Relationship Id="rId16" Target="../media/image37.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13" Target="../media/image10.png" Type="http://schemas.openxmlformats.org/officeDocument/2006/relationships/image"/><Relationship Id="rId14" Target="../media/image11.svg" Type="http://schemas.openxmlformats.org/officeDocument/2006/relationships/image"/><Relationship Id="rId15" Target="../media/image38.png" Type="http://schemas.openxmlformats.org/officeDocument/2006/relationships/image"/><Relationship Id="rId16" Target="../media/image39.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3.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13" Target="../media/image10.png" Type="http://schemas.openxmlformats.org/officeDocument/2006/relationships/image"/><Relationship Id="rId14" Target="../media/image11.svg" Type="http://schemas.openxmlformats.org/officeDocument/2006/relationships/image"/><Relationship Id="rId15" Target="../media/image17.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3.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13" Target="../media/image10.png" Type="http://schemas.openxmlformats.org/officeDocument/2006/relationships/image"/><Relationship Id="rId14" Target="../media/image11.svg" Type="http://schemas.openxmlformats.org/officeDocument/2006/relationships/image"/><Relationship Id="rId15" Target="../media/image40.png" Type="http://schemas.openxmlformats.org/officeDocument/2006/relationships/image"/><Relationship Id="rId16" Target="../media/image41.png" Type="http://schemas.openxmlformats.org/officeDocument/2006/relationships/image"/><Relationship Id="rId17" Target="../media/image42.png" Type="http://schemas.openxmlformats.org/officeDocument/2006/relationships/image"/><Relationship Id="rId18" Target="../media/image43.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3.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13" Target="../media/image10.png" Type="http://schemas.openxmlformats.org/officeDocument/2006/relationships/image"/><Relationship Id="rId14" Target="../media/image11.svg" Type="http://schemas.openxmlformats.org/officeDocument/2006/relationships/image"/><Relationship Id="rId15" Target="../media/image44.png" Type="http://schemas.openxmlformats.org/officeDocument/2006/relationships/image"/><Relationship Id="rId16" Target="../media/image45.png" Type="http://schemas.openxmlformats.org/officeDocument/2006/relationships/image"/><Relationship Id="rId17" Target="../media/image46.png" Type="http://schemas.openxmlformats.org/officeDocument/2006/relationships/image"/><Relationship Id="rId18" Target="../media/image47.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3.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13" Target="../media/image10.png" Type="http://schemas.openxmlformats.org/officeDocument/2006/relationships/image"/><Relationship Id="rId14" Target="../media/image11.svg" Type="http://schemas.openxmlformats.org/officeDocument/2006/relationships/image"/><Relationship Id="rId15" Target="../media/image48.png" Type="http://schemas.openxmlformats.org/officeDocument/2006/relationships/image"/><Relationship Id="rId16" Target="../media/image49.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13" Target="../media/image10.png" Type="http://schemas.openxmlformats.org/officeDocument/2006/relationships/image"/><Relationship Id="rId14" Target="../media/image11.svg" Type="http://schemas.openxmlformats.org/officeDocument/2006/relationships/image"/><Relationship Id="rId15" Target="../media/image15.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3.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13" Target="../media/image10.png" Type="http://schemas.openxmlformats.org/officeDocument/2006/relationships/image"/><Relationship Id="rId14" Target="../media/image11.svg" Type="http://schemas.openxmlformats.org/officeDocument/2006/relationships/image"/><Relationship Id="rId15" Target="../media/image50.png" Type="http://schemas.openxmlformats.org/officeDocument/2006/relationships/image"/><Relationship Id="rId16" Target="../media/image51.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3.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13" Target="../media/image10.png" Type="http://schemas.openxmlformats.org/officeDocument/2006/relationships/image"/><Relationship Id="rId14" Target="../media/image11.svg" Type="http://schemas.openxmlformats.org/officeDocument/2006/relationships/image"/><Relationship Id="rId15" Target="../media/image17.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3.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13" Target="../media/image10.png" Type="http://schemas.openxmlformats.org/officeDocument/2006/relationships/image"/><Relationship Id="rId14" Target="../media/image11.svg" Type="http://schemas.openxmlformats.org/officeDocument/2006/relationships/image"/><Relationship Id="rId15" Target="../media/image52.jpeg" Type="http://schemas.openxmlformats.org/officeDocument/2006/relationships/image"/><Relationship Id="rId16" Target="../media/VAGYQvJ0k4g.mp4" Type="http://schemas.openxmlformats.org/officeDocument/2006/relationships/video"/><Relationship Id="rId17" Target="../media/VAGYQvJ0k4g.mp4" Type="http://schemas.microsoft.com/office/2007/relationships/media"/><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3.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13" Target="../media/image10.png" Type="http://schemas.openxmlformats.org/officeDocument/2006/relationships/image"/><Relationship Id="rId14" Target="../media/image11.svg" Type="http://schemas.openxmlformats.org/officeDocument/2006/relationships/image"/><Relationship Id="rId15" Target="../media/image53.jpeg" Type="http://schemas.openxmlformats.org/officeDocument/2006/relationships/image"/><Relationship Id="rId16" Target="../media/VAGYQnnaMaQ.mp4" Type="http://schemas.openxmlformats.org/officeDocument/2006/relationships/video"/><Relationship Id="rId17" Target="../media/VAGYQnnaMaQ.mp4" Type="http://schemas.microsoft.com/office/2007/relationships/media"/><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3.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13" Target="../media/image10.png" Type="http://schemas.openxmlformats.org/officeDocument/2006/relationships/image"/><Relationship Id="rId14" Target="../media/image11.svg" Type="http://schemas.openxmlformats.org/officeDocument/2006/relationships/image"/><Relationship Id="rId15" Target="../media/image17.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3.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13" Target="../media/image10.png" Type="http://schemas.openxmlformats.org/officeDocument/2006/relationships/image"/><Relationship Id="rId14" Target="../media/image11.svg" Type="http://schemas.openxmlformats.org/officeDocument/2006/relationships/image"/><Relationship Id="rId15" Target="../media/image17.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3.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5.sv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13" Target="../media/image10.png" Type="http://schemas.openxmlformats.org/officeDocument/2006/relationships/image"/><Relationship Id="rId14" Target="../media/image11.svg" Type="http://schemas.openxmlformats.org/officeDocument/2006/relationships/image"/><Relationship Id="rId15" Target="../media/image17.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5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13" Target="../media/image10.png" Type="http://schemas.openxmlformats.org/officeDocument/2006/relationships/image"/><Relationship Id="rId14" Target="../media/image11.svg" Type="http://schemas.openxmlformats.org/officeDocument/2006/relationships/image"/><Relationship Id="rId15" Target="../media/image16.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13" Target="../media/image10.png" Type="http://schemas.openxmlformats.org/officeDocument/2006/relationships/image"/><Relationship Id="rId14" Target="../media/image11.svg" Type="http://schemas.openxmlformats.org/officeDocument/2006/relationships/image"/><Relationship Id="rId15" Target="../media/image17.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13" Target="../media/image10.png" Type="http://schemas.openxmlformats.org/officeDocument/2006/relationships/image"/><Relationship Id="rId14" Target="../media/image11.svg" Type="http://schemas.openxmlformats.org/officeDocument/2006/relationships/image"/><Relationship Id="rId15" Target="../media/image17.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13" Target="../media/image10.png" Type="http://schemas.openxmlformats.org/officeDocument/2006/relationships/image"/><Relationship Id="rId14" Target="../media/image11.svg" Type="http://schemas.openxmlformats.org/officeDocument/2006/relationships/image"/><Relationship Id="rId15" Target="../media/image18.jpeg" Type="http://schemas.openxmlformats.org/officeDocument/2006/relationships/image"/><Relationship Id="rId16" Target="../media/image19.jpeg" Type="http://schemas.openxmlformats.org/officeDocument/2006/relationships/image"/><Relationship Id="rId17" Target="../media/image20.jpe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13" Target="../media/image10.png" Type="http://schemas.openxmlformats.org/officeDocument/2006/relationships/image"/><Relationship Id="rId14" Target="../media/image11.svg" Type="http://schemas.openxmlformats.org/officeDocument/2006/relationships/image"/><Relationship Id="rId15" Target="../media/image21.png" Type="http://schemas.openxmlformats.org/officeDocument/2006/relationships/image"/><Relationship Id="rId16" Target="../media/image22.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13" Target="../media/image10.png" Type="http://schemas.openxmlformats.org/officeDocument/2006/relationships/image"/><Relationship Id="rId14" Target="../media/image11.svg" Type="http://schemas.openxmlformats.org/officeDocument/2006/relationships/image"/><Relationship Id="rId15" Target="../media/image21.png" Type="http://schemas.openxmlformats.org/officeDocument/2006/relationships/image"/><Relationship Id="rId16" Target="../media/image20.jpe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false" flipV="false" rot="0">
            <a:off x="2563792"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503679"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359679" y="-4251804"/>
            <a:ext cx="18288000" cy="12506000"/>
            <a:chOff x="0" y="0"/>
            <a:chExt cx="24384000" cy="16674667"/>
          </a:xfrm>
        </p:grpSpPr>
        <p:sp>
          <p:nvSpPr>
            <p:cNvPr name="Freeform 6" id="6"/>
            <p:cNvSpPr/>
            <p:nvPr/>
          </p:nvSpPr>
          <p:spPr>
            <a:xfrm flipH="false" flipV="false" rot="0">
              <a:off x="0"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0"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7597148" y="0"/>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7597148" y="7484962"/>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5194295"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5194295"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grpSp>
      <p:grpSp>
        <p:nvGrpSpPr>
          <p:cNvPr name="Group 12" id="12"/>
          <p:cNvGrpSpPr/>
          <p:nvPr/>
        </p:nvGrpSpPr>
        <p:grpSpPr>
          <a:xfrm rot="0">
            <a:off x="4039624" y="3009861"/>
            <a:ext cx="9747334" cy="3727642"/>
            <a:chOff x="0" y="0"/>
            <a:chExt cx="2567199" cy="981766"/>
          </a:xfrm>
        </p:grpSpPr>
        <p:sp>
          <p:nvSpPr>
            <p:cNvPr name="Freeform 13" id="13"/>
            <p:cNvSpPr/>
            <p:nvPr/>
          </p:nvSpPr>
          <p:spPr>
            <a:xfrm flipH="false" flipV="false" rot="0">
              <a:off x="0" y="0"/>
              <a:ext cx="2567199" cy="981766"/>
            </a:xfrm>
            <a:custGeom>
              <a:avLst/>
              <a:gdLst/>
              <a:ahLst/>
              <a:cxnLst/>
              <a:rect r="r" b="b" t="t" l="l"/>
              <a:pathLst>
                <a:path h="981766" w="2567199">
                  <a:moveTo>
                    <a:pt x="39713" y="0"/>
                  </a:moveTo>
                  <a:lnTo>
                    <a:pt x="2527486" y="0"/>
                  </a:lnTo>
                  <a:cubicBezTo>
                    <a:pt x="2538019" y="0"/>
                    <a:pt x="2548120" y="4184"/>
                    <a:pt x="2555567" y="11632"/>
                  </a:cubicBezTo>
                  <a:cubicBezTo>
                    <a:pt x="2563015" y="19079"/>
                    <a:pt x="2567199" y="29180"/>
                    <a:pt x="2567199" y="39713"/>
                  </a:cubicBezTo>
                  <a:lnTo>
                    <a:pt x="2567199" y="942053"/>
                  </a:lnTo>
                  <a:cubicBezTo>
                    <a:pt x="2567199" y="952585"/>
                    <a:pt x="2563015" y="962687"/>
                    <a:pt x="2555567" y="970134"/>
                  </a:cubicBezTo>
                  <a:cubicBezTo>
                    <a:pt x="2548120" y="977582"/>
                    <a:pt x="2538019" y="981766"/>
                    <a:pt x="2527486" y="981766"/>
                  </a:cubicBezTo>
                  <a:lnTo>
                    <a:pt x="39713" y="981766"/>
                  </a:lnTo>
                  <a:cubicBezTo>
                    <a:pt x="29180" y="981766"/>
                    <a:pt x="19079" y="977582"/>
                    <a:pt x="11632" y="970134"/>
                  </a:cubicBezTo>
                  <a:cubicBezTo>
                    <a:pt x="4184" y="962687"/>
                    <a:pt x="0" y="952585"/>
                    <a:pt x="0" y="942053"/>
                  </a:cubicBezTo>
                  <a:lnTo>
                    <a:pt x="0" y="39713"/>
                  </a:lnTo>
                  <a:cubicBezTo>
                    <a:pt x="0" y="29180"/>
                    <a:pt x="4184" y="19079"/>
                    <a:pt x="11632" y="11632"/>
                  </a:cubicBezTo>
                  <a:cubicBezTo>
                    <a:pt x="19079" y="4184"/>
                    <a:pt x="29180" y="0"/>
                    <a:pt x="39713" y="0"/>
                  </a:cubicBezTo>
                  <a:close/>
                </a:path>
              </a:pathLst>
            </a:custGeom>
            <a:solidFill>
              <a:srgbClr val="C3A978"/>
            </a:solidFill>
            <a:ln w="47625" cap="rnd">
              <a:solidFill>
                <a:srgbClr val="CAB386"/>
              </a:solidFill>
              <a:prstDash val="solid"/>
              <a:round/>
            </a:ln>
          </p:spPr>
        </p:sp>
        <p:sp>
          <p:nvSpPr>
            <p:cNvPr name="TextBox 14" id="14"/>
            <p:cNvSpPr txBox="true"/>
            <p:nvPr/>
          </p:nvSpPr>
          <p:spPr>
            <a:xfrm>
              <a:off x="0" y="-38100"/>
              <a:ext cx="2567199" cy="1019866"/>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1027471" y="6515224"/>
            <a:ext cx="5931130" cy="4302765"/>
          </a:xfrm>
          <a:custGeom>
            <a:avLst/>
            <a:gdLst/>
            <a:ahLst/>
            <a:cxnLst/>
            <a:rect r="r" b="b" t="t" l="l"/>
            <a:pathLst>
              <a:path h="4302765" w="5931130">
                <a:moveTo>
                  <a:pt x="0" y="0"/>
                </a:moveTo>
                <a:lnTo>
                  <a:pt x="5931130" y="0"/>
                </a:lnTo>
                <a:lnTo>
                  <a:pt x="5931130" y="4302765"/>
                </a:lnTo>
                <a:lnTo>
                  <a:pt x="0" y="43027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13510148" y="6515224"/>
            <a:ext cx="6063842" cy="4399042"/>
          </a:xfrm>
          <a:custGeom>
            <a:avLst/>
            <a:gdLst/>
            <a:ahLst/>
            <a:cxnLst/>
            <a:rect r="r" b="b" t="t" l="l"/>
            <a:pathLst>
              <a:path h="4399042" w="6063842">
                <a:moveTo>
                  <a:pt x="0" y="0"/>
                </a:moveTo>
                <a:lnTo>
                  <a:pt x="6063842" y="0"/>
                </a:lnTo>
                <a:lnTo>
                  <a:pt x="6063842" y="4399041"/>
                </a:lnTo>
                <a:lnTo>
                  <a:pt x="0" y="43990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3006813" y="2263548"/>
            <a:ext cx="11949700" cy="2157222"/>
          </a:xfrm>
          <a:custGeom>
            <a:avLst/>
            <a:gdLst/>
            <a:ahLst/>
            <a:cxnLst/>
            <a:rect r="r" b="b" t="t" l="l"/>
            <a:pathLst>
              <a:path h="2157222" w="11949700">
                <a:moveTo>
                  <a:pt x="0" y="0"/>
                </a:moveTo>
                <a:lnTo>
                  <a:pt x="11949700" y="0"/>
                </a:lnTo>
                <a:lnTo>
                  <a:pt x="11949700" y="2157221"/>
                </a:lnTo>
                <a:lnTo>
                  <a:pt x="0" y="215722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AutoShape 18" id="18"/>
          <p:cNvSpPr/>
          <p:nvPr/>
        </p:nvSpPr>
        <p:spPr>
          <a:xfrm>
            <a:off x="7170373" y="8254196"/>
            <a:ext cx="3947253" cy="0"/>
          </a:xfrm>
          <a:prstGeom prst="line">
            <a:avLst/>
          </a:prstGeom>
          <a:ln cap="flat" w="38100">
            <a:solidFill>
              <a:srgbClr val="000000"/>
            </a:solidFill>
            <a:prstDash val="solid"/>
            <a:headEnd type="none" len="sm" w="sm"/>
            <a:tailEnd type="none" len="sm" w="sm"/>
          </a:ln>
        </p:spPr>
      </p:sp>
      <p:sp>
        <p:nvSpPr>
          <p:cNvPr name="AutoShape 19" id="19"/>
          <p:cNvSpPr/>
          <p:nvPr/>
        </p:nvSpPr>
        <p:spPr>
          <a:xfrm>
            <a:off x="7170373" y="7260483"/>
            <a:ext cx="3947253" cy="0"/>
          </a:xfrm>
          <a:prstGeom prst="line">
            <a:avLst/>
          </a:prstGeom>
          <a:ln cap="flat" w="38100">
            <a:solidFill>
              <a:srgbClr val="000000"/>
            </a:solidFill>
            <a:prstDash val="solid"/>
            <a:headEnd type="none" len="sm" w="sm"/>
            <a:tailEnd type="none" len="sm" w="sm"/>
          </a:ln>
        </p:spPr>
      </p:sp>
      <p:sp>
        <p:nvSpPr>
          <p:cNvPr name="Freeform 20" id="20"/>
          <p:cNvSpPr/>
          <p:nvPr/>
        </p:nvSpPr>
        <p:spPr>
          <a:xfrm flipH="false" flipV="false" rot="0">
            <a:off x="14768410" y="-1028700"/>
            <a:ext cx="4398124" cy="3854356"/>
          </a:xfrm>
          <a:custGeom>
            <a:avLst/>
            <a:gdLst/>
            <a:ahLst/>
            <a:cxnLst/>
            <a:rect r="r" b="b" t="t" l="l"/>
            <a:pathLst>
              <a:path h="3854356" w="4398124">
                <a:moveTo>
                  <a:pt x="0" y="0"/>
                </a:moveTo>
                <a:lnTo>
                  <a:pt x="4398124" y="0"/>
                </a:lnTo>
                <a:lnTo>
                  <a:pt x="4398124" y="3854356"/>
                </a:lnTo>
                <a:lnTo>
                  <a:pt x="0" y="385435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1" id="21"/>
          <p:cNvSpPr/>
          <p:nvPr/>
        </p:nvSpPr>
        <p:spPr>
          <a:xfrm flipH="true" flipV="false" rot="0">
            <a:off x="-903881" y="-1028700"/>
            <a:ext cx="4099665" cy="3592798"/>
          </a:xfrm>
          <a:custGeom>
            <a:avLst/>
            <a:gdLst/>
            <a:ahLst/>
            <a:cxnLst/>
            <a:rect r="r" b="b" t="t" l="l"/>
            <a:pathLst>
              <a:path h="3592798" w="4099665">
                <a:moveTo>
                  <a:pt x="4099665" y="0"/>
                </a:moveTo>
                <a:lnTo>
                  <a:pt x="0" y="0"/>
                </a:lnTo>
                <a:lnTo>
                  <a:pt x="0" y="3592798"/>
                </a:lnTo>
                <a:lnTo>
                  <a:pt x="4099665" y="3592798"/>
                </a:lnTo>
                <a:lnTo>
                  <a:pt x="4099665"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2" id="22"/>
          <p:cNvSpPr txBox="true"/>
          <p:nvPr/>
        </p:nvSpPr>
        <p:spPr>
          <a:xfrm rot="0">
            <a:off x="3929613" y="4354094"/>
            <a:ext cx="9967356" cy="2012368"/>
          </a:xfrm>
          <a:prstGeom prst="rect">
            <a:avLst/>
          </a:prstGeom>
        </p:spPr>
        <p:txBody>
          <a:bodyPr anchor="t" rtlCol="false" tIns="0" lIns="0" bIns="0" rIns="0">
            <a:spAutoFit/>
          </a:bodyPr>
          <a:lstStyle/>
          <a:p>
            <a:pPr algn="ctr">
              <a:lnSpc>
                <a:spcPts val="8025"/>
              </a:lnSpc>
            </a:pPr>
            <a:r>
              <a:rPr lang="en-US" sz="6079" spc="-255">
                <a:solidFill>
                  <a:srgbClr val="000000"/>
                </a:solidFill>
                <a:latin typeface="Candal"/>
                <a:ea typeface="Candal"/>
                <a:cs typeface="Candal"/>
                <a:sym typeface="Candal"/>
              </a:rPr>
              <a:t>SEMAPHORE SIGNALS DATASET</a:t>
            </a:r>
          </a:p>
        </p:txBody>
      </p:sp>
      <p:sp>
        <p:nvSpPr>
          <p:cNvPr name="TextBox 23" id="23"/>
          <p:cNvSpPr txBox="true"/>
          <p:nvPr/>
        </p:nvSpPr>
        <p:spPr>
          <a:xfrm rot="0">
            <a:off x="3804515" y="2668873"/>
            <a:ext cx="10354296" cy="1202968"/>
          </a:xfrm>
          <a:prstGeom prst="rect">
            <a:avLst/>
          </a:prstGeom>
        </p:spPr>
        <p:txBody>
          <a:bodyPr anchor="t" rtlCol="false" tIns="0" lIns="0" bIns="0" rIns="0">
            <a:spAutoFit/>
          </a:bodyPr>
          <a:lstStyle/>
          <a:p>
            <a:pPr algn="ctr">
              <a:lnSpc>
                <a:spcPts val="9276"/>
              </a:lnSpc>
            </a:pPr>
            <a:r>
              <a:rPr lang="en-US" sz="8589" spc="-584">
                <a:solidFill>
                  <a:srgbClr val="DBCBAA"/>
                </a:solidFill>
                <a:latin typeface="Candal"/>
                <a:ea typeface="Candal"/>
                <a:cs typeface="Candal"/>
                <a:sym typeface="Candal"/>
              </a:rPr>
              <a:t>DEEP LEARNING</a:t>
            </a:r>
          </a:p>
        </p:txBody>
      </p:sp>
      <p:sp>
        <p:nvSpPr>
          <p:cNvPr name="TextBox 24" id="24"/>
          <p:cNvSpPr txBox="true"/>
          <p:nvPr/>
        </p:nvSpPr>
        <p:spPr>
          <a:xfrm rot="0">
            <a:off x="6574185" y="7422408"/>
            <a:ext cx="5139631" cy="611033"/>
          </a:xfrm>
          <a:prstGeom prst="rect">
            <a:avLst/>
          </a:prstGeom>
        </p:spPr>
        <p:txBody>
          <a:bodyPr anchor="t" rtlCol="false" tIns="0" lIns="0" bIns="0" rIns="0">
            <a:spAutoFit/>
          </a:bodyPr>
          <a:lstStyle/>
          <a:p>
            <a:pPr algn="ctr">
              <a:lnSpc>
                <a:spcPts val="4604"/>
              </a:lnSpc>
            </a:pPr>
            <a:r>
              <a:rPr lang="en-US" sz="4263" spc="-289">
                <a:solidFill>
                  <a:srgbClr val="162403"/>
                </a:solidFill>
                <a:latin typeface="Candal"/>
                <a:ea typeface="Candal"/>
                <a:cs typeface="Candal"/>
                <a:sym typeface="Candal"/>
              </a:rPr>
              <a:t>Kelompok 17</a:t>
            </a:r>
          </a:p>
        </p:txBody>
      </p:sp>
      <p:grpSp>
        <p:nvGrpSpPr>
          <p:cNvPr name="Group 25" id="25"/>
          <p:cNvGrpSpPr/>
          <p:nvPr/>
        </p:nvGrpSpPr>
        <p:grpSpPr>
          <a:xfrm rot="0">
            <a:off x="16542069" y="8861481"/>
            <a:ext cx="1434462" cy="1258508"/>
            <a:chOff x="0" y="0"/>
            <a:chExt cx="1912616" cy="1678011"/>
          </a:xfrm>
        </p:grpSpPr>
        <p:grpSp>
          <p:nvGrpSpPr>
            <p:cNvPr name="Group 26" id="26"/>
            <p:cNvGrpSpPr/>
            <p:nvPr/>
          </p:nvGrpSpPr>
          <p:grpSpPr>
            <a:xfrm rot="0">
              <a:off x="0" y="0"/>
              <a:ext cx="1912616" cy="1678011"/>
              <a:chOff x="0" y="0"/>
              <a:chExt cx="377801" cy="331459"/>
            </a:xfrm>
          </p:grpSpPr>
          <p:sp>
            <p:nvSpPr>
              <p:cNvPr name="Freeform 27" id="27"/>
              <p:cNvSpPr/>
              <p:nvPr/>
            </p:nvSpPr>
            <p:spPr>
              <a:xfrm flipH="false" flipV="false" rot="0">
                <a:off x="0" y="0"/>
                <a:ext cx="377801" cy="331459"/>
              </a:xfrm>
              <a:custGeom>
                <a:avLst/>
                <a:gdLst/>
                <a:ahLst/>
                <a:cxnLst/>
                <a:rect r="r" b="b" t="t" l="l"/>
                <a:pathLst>
                  <a:path h="331459" w="377801">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name="TextBox 28" id="28"/>
              <p:cNvSpPr txBox="true"/>
              <p:nvPr/>
            </p:nvSpPr>
            <p:spPr>
              <a:xfrm>
                <a:off x="0" y="-38100"/>
                <a:ext cx="377801" cy="369559"/>
              </a:xfrm>
              <a:prstGeom prst="rect">
                <a:avLst/>
              </a:prstGeom>
            </p:spPr>
            <p:txBody>
              <a:bodyPr anchor="ctr" rtlCol="false" tIns="50800" lIns="50800" bIns="50800" rIns="50800"/>
              <a:lstStyle/>
              <a:p>
                <a:pPr algn="ctr">
                  <a:lnSpc>
                    <a:spcPts val="2659"/>
                  </a:lnSpc>
                  <a:spcBef>
                    <a:spcPct val="0"/>
                  </a:spcBef>
                </a:pPr>
              </a:p>
            </p:txBody>
          </p:sp>
        </p:grpSp>
        <p:sp>
          <p:nvSpPr>
            <p:cNvPr name="TextBox 29" id="29"/>
            <p:cNvSpPr txBox="true"/>
            <p:nvPr/>
          </p:nvSpPr>
          <p:spPr>
            <a:xfrm rot="0">
              <a:off x="312042" y="96017"/>
              <a:ext cx="1288532" cy="1302032"/>
            </a:xfrm>
            <a:prstGeom prst="rect">
              <a:avLst/>
            </a:prstGeom>
          </p:spPr>
          <p:txBody>
            <a:bodyPr anchor="t" rtlCol="false" tIns="0" lIns="0" bIns="0" rIns="0">
              <a:spAutoFit/>
            </a:bodyPr>
            <a:lstStyle/>
            <a:p>
              <a:pPr algn="ctr">
                <a:lnSpc>
                  <a:spcPts val="8025"/>
                </a:lnSpc>
              </a:pPr>
              <a:r>
                <a:rPr lang="en-US" sz="6079" spc="-255">
                  <a:solidFill>
                    <a:srgbClr val="000000"/>
                  </a:solidFill>
                  <a:latin typeface="Candal"/>
                  <a:ea typeface="Candal"/>
                  <a:cs typeface="Candal"/>
                  <a:sym typeface="Candal"/>
                </a:rPr>
                <a:t>1</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false" flipV="false" rot="0">
            <a:off x="2563792"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503679"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0" y="-1909823"/>
            <a:ext cx="18288000" cy="12506000"/>
            <a:chOff x="0" y="0"/>
            <a:chExt cx="24384000" cy="16674667"/>
          </a:xfrm>
        </p:grpSpPr>
        <p:sp>
          <p:nvSpPr>
            <p:cNvPr name="Freeform 6" id="6"/>
            <p:cNvSpPr/>
            <p:nvPr/>
          </p:nvSpPr>
          <p:spPr>
            <a:xfrm flipH="false" flipV="false" rot="0">
              <a:off x="0"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0"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7597148" y="0"/>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7597148" y="7484962"/>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5194295"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5194295"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grpSp>
      <p:sp>
        <p:nvSpPr>
          <p:cNvPr name="Freeform 12" id="12"/>
          <p:cNvSpPr/>
          <p:nvPr/>
        </p:nvSpPr>
        <p:spPr>
          <a:xfrm flipH="false" flipV="false" rot="0">
            <a:off x="-1027471"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5195008"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2084539" y="1514240"/>
            <a:ext cx="14118921" cy="7624218"/>
          </a:xfrm>
          <a:custGeom>
            <a:avLst/>
            <a:gdLst/>
            <a:ahLst/>
            <a:cxnLst/>
            <a:rect r="r" b="b" t="t" l="l"/>
            <a:pathLst>
              <a:path h="7624218" w="14118921">
                <a:moveTo>
                  <a:pt x="0" y="0"/>
                </a:moveTo>
                <a:lnTo>
                  <a:pt x="14118922" y="0"/>
                </a:lnTo>
                <a:lnTo>
                  <a:pt x="14118922" y="7624217"/>
                </a:lnTo>
                <a:lnTo>
                  <a:pt x="0" y="76242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4937439" y="1028700"/>
            <a:ext cx="8089317" cy="1460325"/>
          </a:xfrm>
          <a:custGeom>
            <a:avLst/>
            <a:gdLst/>
            <a:ahLst/>
            <a:cxnLst/>
            <a:rect r="r" b="b" t="t" l="l"/>
            <a:pathLst>
              <a:path h="1460325" w="8089317">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14768410" y="-1028700"/>
            <a:ext cx="4398124" cy="3854356"/>
          </a:xfrm>
          <a:custGeom>
            <a:avLst/>
            <a:gdLst/>
            <a:ahLst/>
            <a:cxnLst/>
            <a:rect r="r" b="b" t="t" l="l"/>
            <a:pathLst>
              <a:path h="3854356" w="4398124">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7" id="17"/>
          <p:cNvSpPr/>
          <p:nvPr/>
        </p:nvSpPr>
        <p:spPr>
          <a:xfrm flipH="true" flipV="false" rot="0">
            <a:off x="-903881" y="-1028700"/>
            <a:ext cx="4099665" cy="3592798"/>
          </a:xfrm>
          <a:custGeom>
            <a:avLst/>
            <a:gdLst/>
            <a:ahLst/>
            <a:cxnLst/>
            <a:rect r="r" b="b" t="t" l="l"/>
            <a:pathLst>
              <a:path h="3592798" w="4099665">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8" id="18"/>
          <p:cNvGrpSpPr/>
          <p:nvPr/>
        </p:nvGrpSpPr>
        <p:grpSpPr>
          <a:xfrm rot="0">
            <a:off x="16542069" y="8861481"/>
            <a:ext cx="1434462" cy="1258508"/>
            <a:chOff x="0" y="0"/>
            <a:chExt cx="1912616" cy="1678011"/>
          </a:xfrm>
        </p:grpSpPr>
        <p:grpSp>
          <p:nvGrpSpPr>
            <p:cNvPr name="Group 19" id="19"/>
            <p:cNvGrpSpPr/>
            <p:nvPr/>
          </p:nvGrpSpPr>
          <p:grpSpPr>
            <a:xfrm rot="0">
              <a:off x="0" y="0"/>
              <a:ext cx="1912616" cy="1678011"/>
              <a:chOff x="0" y="0"/>
              <a:chExt cx="377801" cy="331459"/>
            </a:xfrm>
          </p:grpSpPr>
          <p:sp>
            <p:nvSpPr>
              <p:cNvPr name="Freeform 20" id="20"/>
              <p:cNvSpPr/>
              <p:nvPr/>
            </p:nvSpPr>
            <p:spPr>
              <a:xfrm flipH="false" flipV="false" rot="0">
                <a:off x="0" y="0"/>
                <a:ext cx="377801" cy="331459"/>
              </a:xfrm>
              <a:custGeom>
                <a:avLst/>
                <a:gdLst/>
                <a:ahLst/>
                <a:cxnLst/>
                <a:rect r="r" b="b" t="t" l="l"/>
                <a:pathLst>
                  <a:path h="331459" w="377801">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name="TextBox 21" id="21"/>
              <p:cNvSpPr txBox="true"/>
              <p:nvPr/>
            </p:nvSpPr>
            <p:spPr>
              <a:xfrm>
                <a:off x="0" y="-38100"/>
                <a:ext cx="377801" cy="369559"/>
              </a:xfrm>
              <a:prstGeom prst="rect">
                <a:avLst/>
              </a:prstGeom>
            </p:spPr>
            <p:txBody>
              <a:bodyPr anchor="ctr" rtlCol="false" tIns="50800" lIns="50800" bIns="50800" rIns="50800"/>
              <a:lstStyle/>
              <a:p>
                <a:pPr algn="ctr">
                  <a:lnSpc>
                    <a:spcPts val="2659"/>
                  </a:lnSpc>
                  <a:spcBef>
                    <a:spcPct val="0"/>
                  </a:spcBef>
                </a:pPr>
              </a:p>
            </p:txBody>
          </p:sp>
        </p:grpSp>
        <p:sp>
          <p:nvSpPr>
            <p:cNvPr name="TextBox 22" id="22"/>
            <p:cNvSpPr txBox="true"/>
            <p:nvPr/>
          </p:nvSpPr>
          <p:spPr>
            <a:xfrm rot="0">
              <a:off x="312042" y="96017"/>
              <a:ext cx="1288532" cy="1302032"/>
            </a:xfrm>
            <a:prstGeom prst="rect">
              <a:avLst/>
            </a:prstGeom>
          </p:spPr>
          <p:txBody>
            <a:bodyPr anchor="t" rtlCol="false" tIns="0" lIns="0" bIns="0" rIns="0">
              <a:spAutoFit/>
            </a:bodyPr>
            <a:lstStyle/>
            <a:p>
              <a:pPr algn="ctr">
                <a:lnSpc>
                  <a:spcPts val="8025"/>
                </a:lnSpc>
              </a:pPr>
              <a:r>
                <a:rPr lang="en-US" sz="6079" spc="-255">
                  <a:solidFill>
                    <a:srgbClr val="000000"/>
                  </a:solidFill>
                  <a:latin typeface="Candal"/>
                  <a:ea typeface="Candal"/>
                  <a:cs typeface="Candal"/>
                  <a:sym typeface="Candal"/>
                </a:rPr>
                <a:t>10</a:t>
              </a:r>
            </a:p>
          </p:txBody>
        </p:sp>
      </p:grpSp>
      <p:grpSp>
        <p:nvGrpSpPr>
          <p:cNvPr name="Group 23" id="23"/>
          <p:cNvGrpSpPr/>
          <p:nvPr/>
        </p:nvGrpSpPr>
        <p:grpSpPr>
          <a:xfrm rot="0">
            <a:off x="3195784" y="2890792"/>
            <a:ext cx="11999224" cy="5826484"/>
            <a:chOff x="0" y="0"/>
            <a:chExt cx="3160289" cy="1534547"/>
          </a:xfrm>
        </p:grpSpPr>
        <p:sp>
          <p:nvSpPr>
            <p:cNvPr name="Freeform 24" id="24"/>
            <p:cNvSpPr/>
            <p:nvPr/>
          </p:nvSpPr>
          <p:spPr>
            <a:xfrm flipH="false" flipV="false" rot="0">
              <a:off x="0" y="0"/>
              <a:ext cx="3160289" cy="1534547"/>
            </a:xfrm>
            <a:custGeom>
              <a:avLst/>
              <a:gdLst/>
              <a:ahLst/>
              <a:cxnLst/>
              <a:rect r="r" b="b" t="t" l="l"/>
              <a:pathLst>
                <a:path h="1534547" w="3160289">
                  <a:moveTo>
                    <a:pt x="32905" y="0"/>
                  </a:moveTo>
                  <a:lnTo>
                    <a:pt x="3127384" y="0"/>
                  </a:lnTo>
                  <a:cubicBezTo>
                    <a:pt x="3145557" y="0"/>
                    <a:pt x="3160289" y="14732"/>
                    <a:pt x="3160289" y="32905"/>
                  </a:cubicBezTo>
                  <a:lnTo>
                    <a:pt x="3160289" y="1501642"/>
                  </a:lnTo>
                  <a:cubicBezTo>
                    <a:pt x="3160289" y="1510369"/>
                    <a:pt x="3156823" y="1518738"/>
                    <a:pt x="3150652" y="1524909"/>
                  </a:cubicBezTo>
                  <a:cubicBezTo>
                    <a:pt x="3144481" y="1531080"/>
                    <a:pt x="3136111" y="1534547"/>
                    <a:pt x="3127384" y="1534547"/>
                  </a:cubicBezTo>
                  <a:lnTo>
                    <a:pt x="32905" y="1534547"/>
                  </a:lnTo>
                  <a:cubicBezTo>
                    <a:pt x="24178" y="1534547"/>
                    <a:pt x="15809" y="1531080"/>
                    <a:pt x="9638" y="1524909"/>
                  </a:cubicBezTo>
                  <a:cubicBezTo>
                    <a:pt x="3467" y="1518738"/>
                    <a:pt x="0" y="1510369"/>
                    <a:pt x="0" y="1501642"/>
                  </a:cubicBezTo>
                  <a:lnTo>
                    <a:pt x="0" y="32905"/>
                  </a:lnTo>
                  <a:cubicBezTo>
                    <a:pt x="0" y="24178"/>
                    <a:pt x="3467" y="15809"/>
                    <a:pt x="9638" y="9638"/>
                  </a:cubicBezTo>
                  <a:cubicBezTo>
                    <a:pt x="15809" y="3467"/>
                    <a:pt x="24178" y="0"/>
                    <a:pt x="32905" y="0"/>
                  </a:cubicBezTo>
                  <a:close/>
                </a:path>
              </a:pathLst>
            </a:custGeom>
            <a:solidFill>
              <a:srgbClr val="DBCBAA"/>
            </a:solidFill>
          </p:spPr>
        </p:sp>
        <p:sp>
          <p:nvSpPr>
            <p:cNvPr name="TextBox 25" id="25"/>
            <p:cNvSpPr txBox="true"/>
            <p:nvPr/>
          </p:nvSpPr>
          <p:spPr>
            <a:xfrm>
              <a:off x="0" y="-38100"/>
              <a:ext cx="3160289" cy="1572647"/>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5883828" y="3086728"/>
            <a:ext cx="3086100" cy="1543050"/>
            <a:chOff x="0" y="0"/>
            <a:chExt cx="812800" cy="406400"/>
          </a:xfrm>
        </p:grpSpPr>
        <p:sp>
          <p:nvSpPr>
            <p:cNvPr name="Freeform 27" id="27"/>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CAB386"/>
            </a:solidFill>
          </p:spPr>
        </p:sp>
        <p:sp>
          <p:nvSpPr>
            <p:cNvPr name="TextBox 28" id="28"/>
            <p:cNvSpPr txBox="true"/>
            <p:nvPr/>
          </p:nvSpPr>
          <p:spPr>
            <a:xfrm>
              <a:off x="0" y="-38100"/>
              <a:ext cx="812800" cy="444500"/>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3400578" y="3662317"/>
            <a:ext cx="11794430" cy="4872424"/>
            <a:chOff x="0" y="0"/>
            <a:chExt cx="3106352" cy="1283272"/>
          </a:xfrm>
        </p:grpSpPr>
        <p:sp>
          <p:nvSpPr>
            <p:cNvPr name="Freeform 30" id="30"/>
            <p:cNvSpPr/>
            <p:nvPr/>
          </p:nvSpPr>
          <p:spPr>
            <a:xfrm flipH="false" flipV="false" rot="0">
              <a:off x="0" y="0"/>
              <a:ext cx="3106352" cy="1283272"/>
            </a:xfrm>
            <a:custGeom>
              <a:avLst/>
              <a:gdLst/>
              <a:ahLst/>
              <a:cxnLst/>
              <a:rect r="r" b="b" t="t" l="l"/>
              <a:pathLst>
                <a:path h="1283272" w="3106352">
                  <a:moveTo>
                    <a:pt x="33477" y="0"/>
                  </a:moveTo>
                  <a:lnTo>
                    <a:pt x="3072875" y="0"/>
                  </a:lnTo>
                  <a:cubicBezTo>
                    <a:pt x="3091364" y="0"/>
                    <a:pt x="3106352" y="14988"/>
                    <a:pt x="3106352" y="33477"/>
                  </a:cubicBezTo>
                  <a:lnTo>
                    <a:pt x="3106352" y="1249796"/>
                  </a:lnTo>
                  <a:cubicBezTo>
                    <a:pt x="3106352" y="1268284"/>
                    <a:pt x="3091364" y="1283272"/>
                    <a:pt x="3072875" y="1283272"/>
                  </a:cubicBezTo>
                  <a:lnTo>
                    <a:pt x="33477" y="1283272"/>
                  </a:lnTo>
                  <a:cubicBezTo>
                    <a:pt x="14988" y="1283272"/>
                    <a:pt x="0" y="1268284"/>
                    <a:pt x="0" y="1249796"/>
                  </a:cubicBezTo>
                  <a:lnTo>
                    <a:pt x="0" y="33477"/>
                  </a:lnTo>
                  <a:cubicBezTo>
                    <a:pt x="0" y="14988"/>
                    <a:pt x="14988" y="0"/>
                    <a:pt x="33477" y="0"/>
                  </a:cubicBezTo>
                  <a:close/>
                </a:path>
              </a:pathLst>
            </a:custGeom>
            <a:solidFill>
              <a:srgbClr val="CAB386"/>
            </a:solidFill>
          </p:spPr>
        </p:sp>
        <p:sp>
          <p:nvSpPr>
            <p:cNvPr name="TextBox 31" id="31"/>
            <p:cNvSpPr txBox="true"/>
            <p:nvPr/>
          </p:nvSpPr>
          <p:spPr>
            <a:xfrm>
              <a:off x="0" y="-38100"/>
              <a:ext cx="3106352" cy="1321372"/>
            </a:xfrm>
            <a:prstGeom prst="rect">
              <a:avLst/>
            </a:prstGeom>
          </p:spPr>
          <p:txBody>
            <a:bodyPr anchor="ctr" rtlCol="false" tIns="50800" lIns="50800" bIns="50800" rIns="50800"/>
            <a:lstStyle/>
            <a:p>
              <a:pPr algn="ctr">
                <a:lnSpc>
                  <a:spcPts val="2659"/>
                </a:lnSpc>
              </a:pPr>
            </a:p>
          </p:txBody>
        </p:sp>
      </p:grpSp>
      <p:sp>
        <p:nvSpPr>
          <p:cNvPr name="Freeform 32" id="32"/>
          <p:cNvSpPr/>
          <p:nvPr/>
        </p:nvSpPr>
        <p:spPr>
          <a:xfrm flipH="false" flipV="false" rot="0">
            <a:off x="3676098" y="4343177"/>
            <a:ext cx="2645241" cy="1617436"/>
          </a:xfrm>
          <a:custGeom>
            <a:avLst/>
            <a:gdLst/>
            <a:ahLst/>
            <a:cxnLst/>
            <a:rect r="r" b="b" t="t" l="l"/>
            <a:pathLst>
              <a:path h="1617436" w="2645241">
                <a:moveTo>
                  <a:pt x="0" y="0"/>
                </a:moveTo>
                <a:lnTo>
                  <a:pt x="2645242" y="0"/>
                </a:lnTo>
                <a:lnTo>
                  <a:pt x="2645242" y="1617436"/>
                </a:lnTo>
                <a:lnTo>
                  <a:pt x="0" y="1617436"/>
                </a:lnTo>
                <a:lnTo>
                  <a:pt x="0" y="0"/>
                </a:lnTo>
                <a:close/>
              </a:path>
            </a:pathLst>
          </a:custGeom>
          <a:blipFill>
            <a:blip r:embed="rId15"/>
            <a:stretch>
              <a:fillRect l="0" t="0" r="-8702" b="0"/>
            </a:stretch>
          </a:blipFill>
        </p:spPr>
      </p:sp>
      <p:sp>
        <p:nvSpPr>
          <p:cNvPr name="Freeform 33" id="33"/>
          <p:cNvSpPr/>
          <p:nvPr/>
        </p:nvSpPr>
        <p:spPr>
          <a:xfrm flipH="false" flipV="false" rot="0">
            <a:off x="4044555" y="6098529"/>
            <a:ext cx="2176838" cy="2176838"/>
          </a:xfrm>
          <a:custGeom>
            <a:avLst/>
            <a:gdLst/>
            <a:ahLst/>
            <a:cxnLst/>
            <a:rect r="r" b="b" t="t" l="l"/>
            <a:pathLst>
              <a:path h="2176838" w="2176838">
                <a:moveTo>
                  <a:pt x="0" y="0"/>
                </a:moveTo>
                <a:lnTo>
                  <a:pt x="2176837" y="0"/>
                </a:lnTo>
                <a:lnTo>
                  <a:pt x="2176837" y="2176837"/>
                </a:lnTo>
                <a:lnTo>
                  <a:pt x="0" y="2176837"/>
                </a:lnTo>
                <a:lnTo>
                  <a:pt x="0" y="0"/>
                </a:lnTo>
                <a:close/>
              </a:path>
            </a:pathLst>
          </a:custGeom>
          <a:blipFill>
            <a:blip r:embed="rId16"/>
            <a:stretch>
              <a:fillRect l="0" t="0" r="0" b="0"/>
            </a:stretch>
          </a:blipFill>
        </p:spPr>
      </p:sp>
      <p:sp>
        <p:nvSpPr>
          <p:cNvPr name="Freeform 34" id="34"/>
          <p:cNvSpPr/>
          <p:nvPr/>
        </p:nvSpPr>
        <p:spPr>
          <a:xfrm flipH="false" flipV="false" rot="0">
            <a:off x="6321340" y="5668003"/>
            <a:ext cx="2377145" cy="1013258"/>
          </a:xfrm>
          <a:custGeom>
            <a:avLst/>
            <a:gdLst/>
            <a:ahLst/>
            <a:cxnLst/>
            <a:rect r="r" b="b" t="t" l="l"/>
            <a:pathLst>
              <a:path h="1013258" w="2377145">
                <a:moveTo>
                  <a:pt x="0" y="0"/>
                </a:moveTo>
                <a:lnTo>
                  <a:pt x="2377145" y="0"/>
                </a:lnTo>
                <a:lnTo>
                  <a:pt x="2377145" y="1013258"/>
                </a:lnTo>
                <a:lnTo>
                  <a:pt x="0" y="101325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35" id="35"/>
          <p:cNvSpPr/>
          <p:nvPr/>
        </p:nvSpPr>
        <p:spPr>
          <a:xfrm flipH="false" flipV="false" rot="0">
            <a:off x="8260063" y="5188957"/>
            <a:ext cx="7526738" cy="2051036"/>
          </a:xfrm>
          <a:custGeom>
            <a:avLst/>
            <a:gdLst/>
            <a:ahLst/>
            <a:cxnLst/>
            <a:rect r="r" b="b" t="t" l="l"/>
            <a:pathLst>
              <a:path h="2051036" w="7526738">
                <a:moveTo>
                  <a:pt x="0" y="0"/>
                </a:moveTo>
                <a:lnTo>
                  <a:pt x="7526739" y="0"/>
                </a:lnTo>
                <a:lnTo>
                  <a:pt x="7526739" y="2051036"/>
                </a:lnTo>
                <a:lnTo>
                  <a:pt x="0" y="2051036"/>
                </a:lnTo>
                <a:lnTo>
                  <a:pt x="0" y="0"/>
                </a:lnTo>
                <a:close/>
              </a:path>
            </a:pathLst>
          </a:custGeom>
          <a:blipFill>
            <a:blip r:embed="rId19"/>
            <a:stretch>
              <a:fillRect l="0" t="0" r="0" b="0"/>
            </a:stretch>
          </a:blipFill>
        </p:spPr>
      </p:sp>
      <p:sp>
        <p:nvSpPr>
          <p:cNvPr name="TextBox 36" id="36"/>
          <p:cNvSpPr txBox="true"/>
          <p:nvPr/>
        </p:nvSpPr>
        <p:spPr>
          <a:xfrm rot="0">
            <a:off x="5400052" y="1511126"/>
            <a:ext cx="7164092" cy="533574"/>
          </a:xfrm>
          <a:prstGeom prst="rect">
            <a:avLst/>
          </a:prstGeom>
        </p:spPr>
        <p:txBody>
          <a:bodyPr anchor="t" rtlCol="false" tIns="0" lIns="0" bIns="0" rIns="0">
            <a:spAutoFit/>
          </a:bodyPr>
          <a:lstStyle/>
          <a:p>
            <a:pPr algn="ctr">
              <a:lnSpc>
                <a:spcPts val="4062"/>
              </a:lnSpc>
            </a:pPr>
            <a:r>
              <a:rPr lang="en-US" sz="3761" spc="-255">
                <a:solidFill>
                  <a:srgbClr val="DBCBAA"/>
                </a:solidFill>
                <a:latin typeface="Candal"/>
                <a:ea typeface="Candal"/>
                <a:cs typeface="Candal"/>
                <a:sym typeface="Candal"/>
              </a:rPr>
              <a:t>Metode Pelatihan Dataset</a:t>
            </a:r>
          </a:p>
        </p:txBody>
      </p:sp>
      <p:sp>
        <p:nvSpPr>
          <p:cNvPr name="TextBox 37" id="37"/>
          <p:cNvSpPr txBox="true"/>
          <p:nvPr/>
        </p:nvSpPr>
        <p:spPr>
          <a:xfrm rot="0">
            <a:off x="3676098" y="3174049"/>
            <a:ext cx="2211077" cy="501746"/>
          </a:xfrm>
          <a:prstGeom prst="rect">
            <a:avLst/>
          </a:prstGeom>
        </p:spPr>
        <p:txBody>
          <a:bodyPr anchor="t" rtlCol="false" tIns="0" lIns="0" bIns="0" rIns="0">
            <a:spAutoFit/>
          </a:bodyPr>
          <a:lstStyle/>
          <a:p>
            <a:pPr algn="ctr">
              <a:lnSpc>
                <a:spcPts val="3831"/>
              </a:lnSpc>
            </a:pPr>
            <a:r>
              <a:rPr lang="en-US" sz="3547" spc="-241">
                <a:solidFill>
                  <a:srgbClr val="CAB386"/>
                </a:solidFill>
                <a:latin typeface="Candal"/>
                <a:ea typeface="Candal"/>
                <a:cs typeface="Candal"/>
                <a:sym typeface="Candal"/>
              </a:rPr>
              <a:t>Data</a:t>
            </a:r>
          </a:p>
        </p:txBody>
      </p:sp>
      <p:sp>
        <p:nvSpPr>
          <p:cNvPr name="TextBox 38" id="38"/>
          <p:cNvSpPr txBox="true"/>
          <p:nvPr/>
        </p:nvSpPr>
        <p:spPr>
          <a:xfrm rot="0">
            <a:off x="6321340" y="3174049"/>
            <a:ext cx="2211077" cy="501746"/>
          </a:xfrm>
          <a:prstGeom prst="rect">
            <a:avLst/>
          </a:prstGeom>
        </p:spPr>
        <p:txBody>
          <a:bodyPr anchor="t" rtlCol="false" tIns="0" lIns="0" bIns="0" rIns="0">
            <a:spAutoFit/>
          </a:bodyPr>
          <a:lstStyle/>
          <a:p>
            <a:pPr algn="ctr">
              <a:lnSpc>
                <a:spcPts val="3831"/>
              </a:lnSpc>
            </a:pPr>
            <a:r>
              <a:rPr lang="en-US" sz="3547" spc="-241">
                <a:solidFill>
                  <a:srgbClr val="DBCBAA"/>
                </a:solidFill>
                <a:latin typeface="Candal"/>
                <a:ea typeface="Candal"/>
                <a:cs typeface="Candal"/>
                <a:sym typeface="Candal"/>
              </a:rPr>
              <a:t>Roboflow</a:t>
            </a:r>
          </a:p>
        </p:txBody>
      </p:sp>
      <p:sp>
        <p:nvSpPr>
          <p:cNvPr name="TextBox 39" id="39"/>
          <p:cNvSpPr txBox="true"/>
          <p:nvPr/>
        </p:nvSpPr>
        <p:spPr>
          <a:xfrm rot="0">
            <a:off x="9144000" y="3173011"/>
            <a:ext cx="2211077" cy="501746"/>
          </a:xfrm>
          <a:prstGeom prst="rect">
            <a:avLst/>
          </a:prstGeom>
        </p:spPr>
        <p:txBody>
          <a:bodyPr anchor="t" rtlCol="false" tIns="0" lIns="0" bIns="0" rIns="0">
            <a:spAutoFit/>
          </a:bodyPr>
          <a:lstStyle/>
          <a:p>
            <a:pPr algn="ctr">
              <a:lnSpc>
                <a:spcPts val="3831"/>
              </a:lnSpc>
            </a:pPr>
            <a:r>
              <a:rPr lang="en-US" sz="3547" spc="-241">
                <a:solidFill>
                  <a:srgbClr val="CAB386"/>
                </a:solidFill>
                <a:latin typeface="Candal"/>
                <a:ea typeface="Candal"/>
                <a:cs typeface="Candal"/>
                <a:sym typeface="Candal"/>
              </a:rPr>
              <a:t>EDA</a:t>
            </a:r>
          </a:p>
        </p:txBody>
      </p:sp>
      <p:sp>
        <p:nvSpPr>
          <p:cNvPr name="TextBox 40" id="40"/>
          <p:cNvSpPr txBox="true"/>
          <p:nvPr/>
        </p:nvSpPr>
        <p:spPr>
          <a:xfrm rot="0">
            <a:off x="11517002" y="3197045"/>
            <a:ext cx="2211077" cy="501746"/>
          </a:xfrm>
          <a:prstGeom prst="rect">
            <a:avLst/>
          </a:prstGeom>
        </p:spPr>
        <p:txBody>
          <a:bodyPr anchor="t" rtlCol="false" tIns="0" lIns="0" bIns="0" rIns="0">
            <a:spAutoFit/>
          </a:bodyPr>
          <a:lstStyle/>
          <a:p>
            <a:pPr algn="ctr">
              <a:lnSpc>
                <a:spcPts val="3831"/>
              </a:lnSpc>
            </a:pPr>
            <a:r>
              <a:rPr lang="en-US" sz="3547" spc="-241">
                <a:solidFill>
                  <a:srgbClr val="CAB386"/>
                </a:solidFill>
                <a:latin typeface="Candal"/>
                <a:ea typeface="Candal"/>
                <a:cs typeface="Candal"/>
                <a:sym typeface="Candal"/>
              </a:rPr>
              <a:t>COLLAB</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false" flipV="false" rot="0">
            <a:off x="2563792"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503679"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06668" y="-154471"/>
            <a:ext cx="18288000" cy="12506000"/>
            <a:chOff x="0" y="0"/>
            <a:chExt cx="24384000" cy="16674667"/>
          </a:xfrm>
        </p:grpSpPr>
        <p:sp>
          <p:nvSpPr>
            <p:cNvPr name="Freeform 6" id="6"/>
            <p:cNvSpPr/>
            <p:nvPr/>
          </p:nvSpPr>
          <p:spPr>
            <a:xfrm flipH="false" flipV="false" rot="0">
              <a:off x="0"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0"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7597148" y="0"/>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7597148" y="7484962"/>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5194295"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5194295"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grpSp>
      <p:sp>
        <p:nvSpPr>
          <p:cNvPr name="Freeform 12" id="12"/>
          <p:cNvSpPr/>
          <p:nvPr/>
        </p:nvSpPr>
        <p:spPr>
          <a:xfrm flipH="false" flipV="false" rot="0">
            <a:off x="-1027471"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5195008"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2084539" y="1514240"/>
            <a:ext cx="14118921" cy="7624218"/>
          </a:xfrm>
          <a:custGeom>
            <a:avLst/>
            <a:gdLst/>
            <a:ahLst/>
            <a:cxnLst/>
            <a:rect r="r" b="b" t="t" l="l"/>
            <a:pathLst>
              <a:path h="7624218" w="14118921">
                <a:moveTo>
                  <a:pt x="0" y="0"/>
                </a:moveTo>
                <a:lnTo>
                  <a:pt x="14118922" y="0"/>
                </a:lnTo>
                <a:lnTo>
                  <a:pt x="14118922" y="7624217"/>
                </a:lnTo>
                <a:lnTo>
                  <a:pt x="0" y="76242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4937439" y="1028700"/>
            <a:ext cx="8089317" cy="1460325"/>
          </a:xfrm>
          <a:custGeom>
            <a:avLst/>
            <a:gdLst/>
            <a:ahLst/>
            <a:cxnLst/>
            <a:rect r="r" b="b" t="t" l="l"/>
            <a:pathLst>
              <a:path h="1460325" w="8089317">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14768410" y="-1028700"/>
            <a:ext cx="4398124" cy="3854356"/>
          </a:xfrm>
          <a:custGeom>
            <a:avLst/>
            <a:gdLst/>
            <a:ahLst/>
            <a:cxnLst/>
            <a:rect r="r" b="b" t="t" l="l"/>
            <a:pathLst>
              <a:path h="3854356" w="4398124">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7" id="17"/>
          <p:cNvSpPr/>
          <p:nvPr/>
        </p:nvSpPr>
        <p:spPr>
          <a:xfrm flipH="true" flipV="false" rot="0">
            <a:off x="-903881" y="-1028700"/>
            <a:ext cx="4099665" cy="3592798"/>
          </a:xfrm>
          <a:custGeom>
            <a:avLst/>
            <a:gdLst/>
            <a:ahLst/>
            <a:cxnLst/>
            <a:rect r="r" b="b" t="t" l="l"/>
            <a:pathLst>
              <a:path h="3592798" w="4099665">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8" id="18"/>
          <p:cNvGrpSpPr/>
          <p:nvPr/>
        </p:nvGrpSpPr>
        <p:grpSpPr>
          <a:xfrm rot="0">
            <a:off x="16542069" y="8861481"/>
            <a:ext cx="1434462" cy="1258508"/>
            <a:chOff x="0" y="0"/>
            <a:chExt cx="1912616" cy="1678011"/>
          </a:xfrm>
        </p:grpSpPr>
        <p:grpSp>
          <p:nvGrpSpPr>
            <p:cNvPr name="Group 19" id="19"/>
            <p:cNvGrpSpPr/>
            <p:nvPr/>
          </p:nvGrpSpPr>
          <p:grpSpPr>
            <a:xfrm rot="0">
              <a:off x="0" y="0"/>
              <a:ext cx="1912616" cy="1678011"/>
              <a:chOff x="0" y="0"/>
              <a:chExt cx="377801" cy="331459"/>
            </a:xfrm>
          </p:grpSpPr>
          <p:sp>
            <p:nvSpPr>
              <p:cNvPr name="Freeform 20" id="20"/>
              <p:cNvSpPr/>
              <p:nvPr/>
            </p:nvSpPr>
            <p:spPr>
              <a:xfrm flipH="false" flipV="false" rot="0">
                <a:off x="0" y="0"/>
                <a:ext cx="377801" cy="331459"/>
              </a:xfrm>
              <a:custGeom>
                <a:avLst/>
                <a:gdLst/>
                <a:ahLst/>
                <a:cxnLst/>
                <a:rect r="r" b="b" t="t" l="l"/>
                <a:pathLst>
                  <a:path h="331459" w="377801">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name="TextBox 21" id="21"/>
              <p:cNvSpPr txBox="true"/>
              <p:nvPr/>
            </p:nvSpPr>
            <p:spPr>
              <a:xfrm>
                <a:off x="0" y="-38100"/>
                <a:ext cx="377801" cy="369559"/>
              </a:xfrm>
              <a:prstGeom prst="rect">
                <a:avLst/>
              </a:prstGeom>
            </p:spPr>
            <p:txBody>
              <a:bodyPr anchor="ctr" rtlCol="false" tIns="50800" lIns="50800" bIns="50800" rIns="50800"/>
              <a:lstStyle/>
              <a:p>
                <a:pPr algn="ctr">
                  <a:lnSpc>
                    <a:spcPts val="2659"/>
                  </a:lnSpc>
                  <a:spcBef>
                    <a:spcPct val="0"/>
                  </a:spcBef>
                </a:pPr>
              </a:p>
            </p:txBody>
          </p:sp>
        </p:grpSp>
        <p:sp>
          <p:nvSpPr>
            <p:cNvPr name="TextBox 22" id="22"/>
            <p:cNvSpPr txBox="true"/>
            <p:nvPr/>
          </p:nvSpPr>
          <p:spPr>
            <a:xfrm rot="0">
              <a:off x="312042" y="96017"/>
              <a:ext cx="1288532" cy="1302032"/>
            </a:xfrm>
            <a:prstGeom prst="rect">
              <a:avLst/>
            </a:prstGeom>
          </p:spPr>
          <p:txBody>
            <a:bodyPr anchor="t" rtlCol="false" tIns="0" lIns="0" bIns="0" rIns="0">
              <a:spAutoFit/>
            </a:bodyPr>
            <a:lstStyle/>
            <a:p>
              <a:pPr algn="ctr">
                <a:lnSpc>
                  <a:spcPts val="8025"/>
                </a:lnSpc>
              </a:pPr>
              <a:r>
                <a:rPr lang="en-US" sz="6079" spc="-255">
                  <a:solidFill>
                    <a:srgbClr val="000000"/>
                  </a:solidFill>
                  <a:latin typeface="Candal"/>
                  <a:ea typeface="Candal"/>
                  <a:cs typeface="Candal"/>
                  <a:sym typeface="Candal"/>
                </a:rPr>
                <a:t>11</a:t>
              </a:r>
            </a:p>
          </p:txBody>
        </p:sp>
      </p:grpSp>
      <p:grpSp>
        <p:nvGrpSpPr>
          <p:cNvPr name="Group 23" id="23"/>
          <p:cNvGrpSpPr/>
          <p:nvPr/>
        </p:nvGrpSpPr>
        <p:grpSpPr>
          <a:xfrm rot="0">
            <a:off x="3195784" y="2890792"/>
            <a:ext cx="11999224" cy="5826484"/>
            <a:chOff x="0" y="0"/>
            <a:chExt cx="3160289" cy="1534547"/>
          </a:xfrm>
        </p:grpSpPr>
        <p:sp>
          <p:nvSpPr>
            <p:cNvPr name="Freeform 24" id="24"/>
            <p:cNvSpPr/>
            <p:nvPr/>
          </p:nvSpPr>
          <p:spPr>
            <a:xfrm flipH="false" flipV="false" rot="0">
              <a:off x="0" y="0"/>
              <a:ext cx="3160289" cy="1534547"/>
            </a:xfrm>
            <a:custGeom>
              <a:avLst/>
              <a:gdLst/>
              <a:ahLst/>
              <a:cxnLst/>
              <a:rect r="r" b="b" t="t" l="l"/>
              <a:pathLst>
                <a:path h="1534547" w="3160289">
                  <a:moveTo>
                    <a:pt x="32905" y="0"/>
                  </a:moveTo>
                  <a:lnTo>
                    <a:pt x="3127384" y="0"/>
                  </a:lnTo>
                  <a:cubicBezTo>
                    <a:pt x="3145557" y="0"/>
                    <a:pt x="3160289" y="14732"/>
                    <a:pt x="3160289" y="32905"/>
                  </a:cubicBezTo>
                  <a:lnTo>
                    <a:pt x="3160289" y="1501642"/>
                  </a:lnTo>
                  <a:cubicBezTo>
                    <a:pt x="3160289" y="1510369"/>
                    <a:pt x="3156823" y="1518738"/>
                    <a:pt x="3150652" y="1524909"/>
                  </a:cubicBezTo>
                  <a:cubicBezTo>
                    <a:pt x="3144481" y="1531080"/>
                    <a:pt x="3136111" y="1534547"/>
                    <a:pt x="3127384" y="1534547"/>
                  </a:cubicBezTo>
                  <a:lnTo>
                    <a:pt x="32905" y="1534547"/>
                  </a:lnTo>
                  <a:cubicBezTo>
                    <a:pt x="24178" y="1534547"/>
                    <a:pt x="15809" y="1531080"/>
                    <a:pt x="9638" y="1524909"/>
                  </a:cubicBezTo>
                  <a:cubicBezTo>
                    <a:pt x="3467" y="1518738"/>
                    <a:pt x="0" y="1510369"/>
                    <a:pt x="0" y="1501642"/>
                  </a:cubicBezTo>
                  <a:lnTo>
                    <a:pt x="0" y="32905"/>
                  </a:lnTo>
                  <a:cubicBezTo>
                    <a:pt x="0" y="24178"/>
                    <a:pt x="3467" y="15809"/>
                    <a:pt x="9638" y="9638"/>
                  </a:cubicBezTo>
                  <a:cubicBezTo>
                    <a:pt x="15809" y="3467"/>
                    <a:pt x="24178" y="0"/>
                    <a:pt x="32905" y="0"/>
                  </a:cubicBezTo>
                  <a:close/>
                </a:path>
              </a:pathLst>
            </a:custGeom>
            <a:solidFill>
              <a:srgbClr val="DBCBAA"/>
            </a:solidFill>
          </p:spPr>
        </p:sp>
        <p:sp>
          <p:nvSpPr>
            <p:cNvPr name="TextBox 25" id="25"/>
            <p:cNvSpPr txBox="true"/>
            <p:nvPr/>
          </p:nvSpPr>
          <p:spPr>
            <a:xfrm>
              <a:off x="0" y="-38100"/>
              <a:ext cx="3160289" cy="1572647"/>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8706488" y="3107249"/>
            <a:ext cx="3086100" cy="1543050"/>
            <a:chOff x="0" y="0"/>
            <a:chExt cx="812800" cy="406400"/>
          </a:xfrm>
        </p:grpSpPr>
        <p:sp>
          <p:nvSpPr>
            <p:cNvPr name="Freeform 27" id="27"/>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CAB386"/>
            </a:solidFill>
          </p:spPr>
        </p:sp>
        <p:sp>
          <p:nvSpPr>
            <p:cNvPr name="TextBox 28" id="28"/>
            <p:cNvSpPr txBox="true"/>
            <p:nvPr/>
          </p:nvSpPr>
          <p:spPr>
            <a:xfrm>
              <a:off x="0" y="-38100"/>
              <a:ext cx="812800" cy="444500"/>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3400578" y="3662317"/>
            <a:ext cx="11794430" cy="4872424"/>
            <a:chOff x="0" y="0"/>
            <a:chExt cx="3106352" cy="1283272"/>
          </a:xfrm>
        </p:grpSpPr>
        <p:sp>
          <p:nvSpPr>
            <p:cNvPr name="Freeform 30" id="30"/>
            <p:cNvSpPr/>
            <p:nvPr/>
          </p:nvSpPr>
          <p:spPr>
            <a:xfrm flipH="false" flipV="false" rot="0">
              <a:off x="0" y="0"/>
              <a:ext cx="3106352" cy="1283272"/>
            </a:xfrm>
            <a:custGeom>
              <a:avLst/>
              <a:gdLst/>
              <a:ahLst/>
              <a:cxnLst/>
              <a:rect r="r" b="b" t="t" l="l"/>
              <a:pathLst>
                <a:path h="1283272" w="3106352">
                  <a:moveTo>
                    <a:pt x="33477" y="0"/>
                  </a:moveTo>
                  <a:lnTo>
                    <a:pt x="3072875" y="0"/>
                  </a:lnTo>
                  <a:cubicBezTo>
                    <a:pt x="3091364" y="0"/>
                    <a:pt x="3106352" y="14988"/>
                    <a:pt x="3106352" y="33477"/>
                  </a:cubicBezTo>
                  <a:lnTo>
                    <a:pt x="3106352" y="1249796"/>
                  </a:lnTo>
                  <a:cubicBezTo>
                    <a:pt x="3106352" y="1268284"/>
                    <a:pt x="3091364" y="1283272"/>
                    <a:pt x="3072875" y="1283272"/>
                  </a:cubicBezTo>
                  <a:lnTo>
                    <a:pt x="33477" y="1283272"/>
                  </a:lnTo>
                  <a:cubicBezTo>
                    <a:pt x="14988" y="1283272"/>
                    <a:pt x="0" y="1268284"/>
                    <a:pt x="0" y="1249796"/>
                  </a:cubicBezTo>
                  <a:lnTo>
                    <a:pt x="0" y="33477"/>
                  </a:lnTo>
                  <a:cubicBezTo>
                    <a:pt x="0" y="14988"/>
                    <a:pt x="14988" y="0"/>
                    <a:pt x="33477" y="0"/>
                  </a:cubicBezTo>
                  <a:close/>
                </a:path>
              </a:pathLst>
            </a:custGeom>
            <a:solidFill>
              <a:srgbClr val="CAB386"/>
            </a:solidFill>
          </p:spPr>
        </p:sp>
        <p:sp>
          <p:nvSpPr>
            <p:cNvPr name="TextBox 31" id="31"/>
            <p:cNvSpPr txBox="true"/>
            <p:nvPr/>
          </p:nvSpPr>
          <p:spPr>
            <a:xfrm>
              <a:off x="0" y="-38100"/>
              <a:ext cx="3106352" cy="1321372"/>
            </a:xfrm>
            <a:prstGeom prst="rect">
              <a:avLst/>
            </a:prstGeom>
          </p:spPr>
          <p:txBody>
            <a:bodyPr anchor="ctr" rtlCol="false" tIns="50800" lIns="50800" bIns="50800" rIns="50800"/>
            <a:lstStyle/>
            <a:p>
              <a:pPr algn="ctr">
                <a:lnSpc>
                  <a:spcPts val="2659"/>
                </a:lnSpc>
              </a:pPr>
            </a:p>
          </p:txBody>
        </p:sp>
      </p:grpSp>
      <p:sp>
        <p:nvSpPr>
          <p:cNvPr name="Freeform 32" id="32"/>
          <p:cNvSpPr/>
          <p:nvPr/>
        </p:nvSpPr>
        <p:spPr>
          <a:xfrm flipH="false" flipV="false" rot="0">
            <a:off x="3676098" y="4343177"/>
            <a:ext cx="1816566" cy="1110742"/>
          </a:xfrm>
          <a:custGeom>
            <a:avLst/>
            <a:gdLst/>
            <a:ahLst/>
            <a:cxnLst/>
            <a:rect r="r" b="b" t="t" l="l"/>
            <a:pathLst>
              <a:path h="1110742" w="1816566">
                <a:moveTo>
                  <a:pt x="0" y="0"/>
                </a:moveTo>
                <a:lnTo>
                  <a:pt x="1816567" y="0"/>
                </a:lnTo>
                <a:lnTo>
                  <a:pt x="1816567" y="1110742"/>
                </a:lnTo>
                <a:lnTo>
                  <a:pt x="0" y="1110742"/>
                </a:lnTo>
                <a:lnTo>
                  <a:pt x="0" y="0"/>
                </a:lnTo>
                <a:close/>
              </a:path>
            </a:pathLst>
          </a:custGeom>
          <a:blipFill>
            <a:blip r:embed="rId15"/>
            <a:stretch>
              <a:fillRect l="0" t="0" r="-8702" b="0"/>
            </a:stretch>
          </a:blipFill>
        </p:spPr>
      </p:sp>
      <p:sp>
        <p:nvSpPr>
          <p:cNvPr name="Freeform 33" id="33"/>
          <p:cNvSpPr/>
          <p:nvPr/>
        </p:nvSpPr>
        <p:spPr>
          <a:xfrm flipH="false" flipV="false" rot="0">
            <a:off x="3676098" y="5804033"/>
            <a:ext cx="1261340" cy="1261340"/>
          </a:xfrm>
          <a:custGeom>
            <a:avLst/>
            <a:gdLst/>
            <a:ahLst/>
            <a:cxnLst/>
            <a:rect r="r" b="b" t="t" l="l"/>
            <a:pathLst>
              <a:path h="1261340" w="1261340">
                <a:moveTo>
                  <a:pt x="0" y="0"/>
                </a:moveTo>
                <a:lnTo>
                  <a:pt x="1261341" y="0"/>
                </a:lnTo>
                <a:lnTo>
                  <a:pt x="1261341" y="1261341"/>
                </a:lnTo>
                <a:lnTo>
                  <a:pt x="0" y="1261341"/>
                </a:lnTo>
                <a:lnTo>
                  <a:pt x="0" y="0"/>
                </a:lnTo>
                <a:close/>
              </a:path>
            </a:pathLst>
          </a:custGeom>
          <a:blipFill>
            <a:blip r:embed="rId16"/>
            <a:stretch>
              <a:fillRect l="0" t="0" r="0" b="0"/>
            </a:stretch>
          </a:blipFill>
        </p:spPr>
      </p:sp>
      <p:sp>
        <p:nvSpPr>
          <p:cNvPr name="Freeform 34" id="34"/>
          <p:cNvSpPr/>
          <p:nvPr/>
        </p:nvSpPr>
        <p:spPr>
          <a:xfrm flipH="false" flipV="false" rot="0">
            <a:off x="5215801" y="5627293"/>
            <a:ext cx="1005591" cy="428633"/>
          </a:xfrm>
          <a:custGeom>
            <a:avLst/>
            <a:gdLst/>
            <a:ahLst/>
            <a:cxnLst/>
            <a:rect r="r" b="b" t="t" l="l"/>
            <a:pathLst>
              <a:path h="428633" w="1005591">
                <a:moveTo>
                  <a:pt x="0" y="0"/>
                </a:moveTo>
                <a:lnTo>
                  <a:pt x="1005591" y="0"/>
                </a:lnTo>
                <a:lnTo>
                  <a:pt x="1005591" y="428633"/>
                </a:lnTo>
                <a:lnTo>
                  <a:pt x="0" y="428633"/>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35" id="35"/>
          <p:cNvSpPr/>
          <p:nvPr/>
        </p:nvSpPr>
        <p:spPr>
          <a:xfrm flipH="false" flipV="false" rot="0">
            <a:off x="6074472" y="5285667"/>
            <a:ext cx="3804520" cy="1036732"/>
          </a:xfrm>
          <a:custGeom>
            <a:avLst/>
            <a:gdLst/>
            <a:ahLst/>
            <a:cxnLst/>
            <a:rect r="r" b="b" t="t" l="l"/>
            <a:pathLst>
              <a:path h="1036732" w="3804520">
                <a:moveTo>
                  <a:pt x="0" y="0"/>
                </a:moveTo>
                <a:lnTo>
                  <a:pt x="3804520" y="0"/>
                </a:lnTo>
                <a:lnTo>
                  <a:pt x="3804520" y="1036732"/>
                </a:lnTo>
                <a:lnTo>
                  <a:pt x="0" y="1036732"/>
                </a:lnTo>
                <a:lnTo>
                  <a:pt x="0" y="0"/>
                </a:lnTo>
                <a:close/>
              </a:path>
            </a:pathLst>
          </a:custGeom>
          <a:blipFill>
            <a:blip r:embed="rId19"/>
            <a:stretch>
              <a:fillRect l="0" t="0" r="0" b="0"/>
            </a:stretch>
          </a:blipFill>
        </p:spPr>
      </p:sp>
      <p:sp>
        <p:nvSpPr>
          <p:cNvPr name="Freeform 36" id="36"/>
          <p:cNvSpPr/>
          <p:nvPr/>
        </p:nvSpPr>
        <p:spPr>
          <a:xfrm flipH="false" flipV="false" rot="0">
            <a:off x="9585162" y="5537415"/>
            <a:ext cx="1427306" cy="608389"/>
          </a:xfrm>
          <a:custGeom>
            <a:avLst/>
            <a:gdLst/>
            <a:ahLst/>
            <a:cxnLst/>
            <a:rect r="r" b="b" t="t" l="l"/>
            <a:pathLst>
              <a:path h="608389" w="1427306">
                <a:moveTo>
                  <a:pt x="0" y="0"/>
                </a:moveTo>
                <a:lnTo>
                  <a:pt x="1427305" y="0"/>
                </a:lnTo>
                <a:lnTo>
                  <a:pt x="1427305" y="608389"/>
                </a:lnTo>
                <a:lnTo>
                  <a:pt x="0" y="608389"/>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37" id="37"/>
          <p:cNvSpPr/>
          <p:nvPr/>
        </p:nvSpPr>
        <p:spPr>
          <a:xfrm flipH="false" flipV="false" rot="0">
            <a:off x="11042826" y="4365541"/>
            <a:ext cx="3967859" cy="3190576"/>
          </a:xfrm>
          <a:custGeom>
            <a:avLst/>
            <a:gdLst/>
            <a:ahLst/>
            <a:cxnLst/>
            <a:rect r="r" b="b" t="t" l="l"/>
            <a:pathLst>
              <a:path h="3190576" w="3967859">
                <a:moveTo>
                  <a:pt x="0" y="0"/>
                </a:moveTo>
                <a:lnTo>
                  <a:pt x="3967860" y="0"/>
                </a:lnTo>
                <a:lnTo>
                  <a:pt x="3967860" y="3190576"/>
                </a:lnTo>
                <a:lnTo>
                  <a:pt x="0" y="3190576"/>
                </a:lnTo>
                <a:lnTo>
                  <a:pt x="0" y="0"/>
                </a:lnTo>
                <a:close/>
              </a:path>
            </a:pathLst>
          </a:custGeom>
          <a:blipFill>
            <a:blip r:embed="rId20"/>
            <a:stretch>
              <a:fillRect l="-25999" t="0" r="-27529" b="0"/>
            </a:stretch>
          </a:blipFill>
        </p:spPr>
      </p:sp>
      <p:sp>
        <p:nvSpPr>
          <p:cNvPr name="TextBox 38" id="38"/>
          <p:cNvSpPr txBox="true"/>
          <p:nvPr/>
        </p:nvSpPr>
        <p:spPr>
          <a:xfrm rot="0">
            <a:off x="5400052" y="1511126"/>
            <a:ext cx="7164092" cy="533574"/>
          </a:xfrm>
          <a:prstGeom prst="rect">
            <a:avLst/>
          </a:prstGeom>
        </p:spPr>
        <p:txBody>
          <a:bodyPr anchor="t" rtlCol="false" tIns="0" lIns="0" bIns="0" rIns="0">
            <a:spAutoFit/>
          </a:bodyPr>
          <a:lstStyle/>
          <a:p>
            <a:pPr algn="ctr">
              <a:lnSpc>
                <a:spcPts val="4062"/>
              </a:lnSpc>
            </a:pPr>
            <a:r>
              <a:rPr lang="en-US" sz="3761" spc="-255">
                <a:solidFill>
                  <a:srgbClr val="DBCBAA"/>
                </a:solidFill>
                <a:latin typeface="Candal"/>
                <a:ea typeface="Candal"/>
                <a:cs typeface="Candal"/>
                <a:sym typeface="Candal"/>
              </a:rPr>
              <a:t>Metode Pelatihan Dataset</a:t>
            </a:r>
          </a:p>
        </p:txBody>
      </p:sp>
      <p:sp>
        <p:nvSpPr>
          <p:cNvPr name="TextBox 39" id="39"/>
          <p:cNvSpPr txBox="true"/>
          <p:nvPr/>
        </p:nvSpPr>
        <p:spPr>
          <a:xfrm rot="0">
            <a:off x="3676098" y="3174049"/>
            <a:ext cx="2211077" cy="501746"/>
          </a:xfrm>
          <a:prstGeom prst="rect">
            <a:avLst/>
          </a:prstGeom>
        </p:spPr>
        <p:txBody>
          <a:bodyPr anchor="t" rtlCol="false" tIns="0" lIns="0" bIns="0" rIns="0">
            <a:spAutoFit/>
          </a:bodyPr>
          <a:lstStyle/>
          <a:p>
            <a:pPr algn="ctr">
              <a:lnSpc>
                <a:spcPts val="3831"/>
              </a:lnSpc>
            </a:pPr>
            <a:r>
              <a:rPr lang="en-US" sz="3547" spc="-241">
                <a:solidFill>
                  <a:srgbClr val="CAB386"/>
                </a:solidFill>
                <a:latin typeface="Candal"/>
                <a:ea typeface="Candal"/>
                <a:cs typeface="Candal"/>
                <a:sym typeface="Candal"/>
              </a:rPr>
              <a:t>Data</a:t>
            </a:r>
          </a:p>
        </p:txBody>
      </p:sp>
      <p:sp>
        <p:nvSpPr>
          <p:cNvPr name="TextBox 40" id="40"/>
          <p:cNvSpPr txBox="true"/>
          <p:nvPr/>
        </p:nvSpPr>
        <p:spPr>
          <a:xfrm rot="0">
            <a:off x="6321340" y="3174049"/>
            <a:ext cx="2211077" cy="501746"/>
          </a:xfrm>
          <a:prstGeom prst="rect">
            <a:avLst/>
          </a:prstGeom>
        </p:spPr>
        <p:txBody>
          <a:bodyPr anchor="t" rtlCol="false" tIns="0" lIns="0" bIns="0" rIns="0">
            <a:spAutoFit/>
          </a:bodyPr>
          <a:lstStyle/>
          <a:p>
            <a:pPr algn="ctr">
              <a:lnSpc>
                <a:spcPts val="3831"/>
              </a:lnSpc>
            </a:pPr>
            <a:r>
              <a:rPr lang="en-US" sz="3547" spc="-241">
                <a:solidFill>
                  <a:srgbClr val="CAB386"/>
                </a:solidFill>
                <a:latin typeface="Candal"/>
                <a:ea typeface="Candal"/>
                <a:cs typeface="Candal"/>
                <a:sym typeface="Candal"/>
              </a:rPr>
              <a:t>Roboflow</a:t>
            </a:r>
          </a:p>
        </p:txBody>
      </p:sp>
      <p:sp>
        <p:nvSpPr>
          <p:cNvPr name="TextBox 41" id="41"/>
          <p:cNvSpPr txBox="true"/>
          <p:nvPr/>
        </p:nvSpPr>
        <p:spPr>
          <a:xfrm rot="0">
            <a:off x="9144000" y="3173011"/>
            <a:ext cx="2211077" cy="501746"/>
          </a:xfrm>
          <a:prstGeom prst="rect">
            <a:avLst/>
          </a:prstGeom>
        </p:spPr>
        <p:txBody>
          <a:bodyPr anchor="t" rtlCol="false" tIns="0" lIns="0" bIns="0" rIns="0">
            <a:spAutoFit/>
          </a:bodyPr>
          <a:lstStyle/>
          <a:p>
            <a:pPr algn="ctr">
              <a:lnSpc>
                <a:spcPts val="3831"/>
              </a:lnSpc>
            </a:pPr>
            <a:r>
              <a:rPr lang="en-US" sz="3547" spc="-241">
                <a:solidFill>
                  <a:srgbClr val="DBCBAA"/>
                </a:solidFill>
                <a:latin typeface="Candal"/>
                <a:ea typeface="Candal"/>
                <a:cs typeface="Candal"/>
                <a:sym typeface="Candal"/>
              </a:rPr>
              <a:t>EDA</a:t>
            </a:r>
          </a:p>
        </p:txBody>
      </p:sp>
      <p:sp>
        <p:nvSpPr>
          <p:cNvPr name="TextBox 42" id="42"/>
          <p:cNvSpPr txBox="true"/>
          <p:nvPr/>
        </p:nvSpPr>
        <p:spPr>
          <a:xfrm rot="0">
            <a:off x="11517002" y="3197045"/>
            <a:ext cx="2211077" cy="501746"/>
          </a:xfrm>
          <a:prstGeom prst="rect">
            <a:avLst/>
          </a:prstGeom>
        </p:spPr>
        <p:txBody>
          <a:bodyPr anchor="t" rtlCol="false" tIns="0" lIns="0" bIns="0" rIns="0">
            <a:spAutoFit/>
          </a:bodyPr>
          <a:lstStyle/>
          <a:p>
            <a:pPr algn="ctr">
              <a:lnSpc>
                <a:spcPts val="3831"/>
              </a:lnSpc>
            </a:pPr>
            <a:r>
              <a:rPr lang="en-US" sz="3547" spc="-241">
                <a:solidFill>
                  <a:srgbClr val="CAB386"/>
                </a:solidFill>
                <a:latin typeface="Candal"/>
                <a:ea typeface="Candal"/>
                <a:cs typeface="Candal"/>
                <a:sym typeface="Candal"/>
              </a:rPr>
              <a:t>COLLAB</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false" flipV="false" rot="0">
            <a:off x="2563792"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503679"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06668" y="-154471"/>
            <a:ext cx="18288000" cy="12506000"/>
            <a:chOff x="0" y="0"/>
            <a:chExt cx="24384000" cy="16674667"/>
          </a:xfrm>
        </p:grpSpPr>
        <p:sp>
          <p:nvSpPr>
            <p:cNvPr name="Freeform 6" id="6"/>
            <p:cNvSpPr/>
            <p:nvPr/>
          </p:nvSpPr>
          <p:spPr>
            <a:xfrm flipH="false" flipV="false" rot="0">
              <a:off x="0"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0"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7597148" y="0"/>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7597148" y="7484962"/>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5194295"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5194295"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grpSp>
      <p:sp>
        <p:nvSpPr>
          <p:cNvPr name="Freeform 12" id="12"/>
          <p:cNvSpPr/>
          <p:nvPr/>
        </p:nvSpPr>
        <p:spPr>
          <a:xfrm flipH="false" flipV="false" rot="0">
            <a:off x="-1027471"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5195008"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2084539" y="1514240"/>
            <a:ext cx="14118921" cy="7624218"/>
          </a:xfrm>
          <a:custGeom>
            <a:avLst/>
            <a:gdLst/>
            <a:ahLst/>
            <a:cxnLst/>
            <a:rect r="r" b="b" t="t" l="l"/>
            <a:pathLst>
              <a:path h="7624218" w="14118921">
                <a:moveTo>
                  <a:pt x="0" y="0"/>
                </a:moveTo>
                <a:lnTo>
                  <a:pt x="14118922" y="0"/>
                </a:lnTo>
                <a:lnTo>
                  <a:pt x="14118922" y="7624217"/>
                </a:lnTo>
                <a:lnTo>
                  <a:pt x="0" y="76242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4937439" y="1028700"/>
            <a:ext cx="8089317" cy="1460325"/>
          </a:xfrm>
          <a:custGeom>
            <a:avLst/>
            <a:gdLst/>
            <a:ahLst/>
            <a:cxnLst/>
            <a:rect r="r" b="b" t="t" l="l"/>
            <a:pathLst>
              <a:path h="1460325" w="8089317">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14768410" y="-1028700"/>
            <a:ext cx="4398124" cy="3854356"/>
          </a:xfrm>
          <a:custGeom>
            <a:avLst/>
            <a:gdLst/>
            <a:ahLst/>
            <a:cxnLst/>
            <a:rect r="r" b="b" t="t" l="l"/>
            <a:pathLst>
              <a:path h="3854356" w="4398124">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7" id="17"/>
          <p:cNvSpPr/>
          <p:nvPr/>
        </p:nvSpPr>
        <p:spPr>
          <a:xfrm flipH="true" flipV="false" rot="0">
            <a:off x="-903881" y="-1028700"/>
            <a:ext cx="4099665" cy="3592798"/>
          </a:xfrm>
          <a:custGeom>
            <a:avLst/>
            <a:gdLst/>
            <a:ahLst/>
            <a:cxnLst/>
            <a:rect r="r" b="b" t="t" l="l"/>
            <a:pathLst>
              <a:path h="3592798" w="4099665">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8" id="18"/>
          <p:cNvGrpSpPr/>
          <p:nvPr/>
        </p:nvGrpSpPr>
        <p:grpSpPr>
          <a:xfrm rot="0">
            <a:off x="16542069" y="8861481"/>
            <a:ext cx="1434462" cy="1258508"/>
            <a:chOff x="0" y="0"/>
            <a:chExt cx="1912616" cy="1678011"/>
          </a:xfrm>
        </p:grpSpPr>
        <p:grpSp>
          <p:nvGrpSpPr>
            <p:cNvPr name="Group 19" id="19"/>
            <p:cNvGrpSpPr/>
            <p:nvPr/>
          </p:nvGrpSpPr>
          <p:grpSpPr>
            <a:xfrm rot="0">
              <a:off x="0" y="0"/>
              <a:ext cx="1912616" cy="1678011"/>
              <a:chOff x="0" y="0"/>
              <a:chExt cx="377801" cy="331459"/>
            </a:xfrm>
          </p:grpSpPr>
          <p:sp>
            <p:nvSpPr>
              <p:cNvPr name="Freeform 20" id="20"/>
              <p:cNvSpPr/>
              <p:nvPr/>
            </p:nvSpPr>
            <p:spPr>
              <a:xfrm flipH="false" flipV="false" rot="0">
                <a:off x="0" y="0"/>
                <a:ext cx="377801" cy="331459"/>
              </a:xfrm>
              <a:custGeom>
                <a:avLst/>
                <a:gdLst/>
                <a:ahLst/>
                <a:cxnLst/>
                <a:rect r="r" b="b" t="t" l="l"/>
                <a:pathLst>
                  <a:path h="331459" w="377801">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name="TextBox 21" id="21"/>
              <p:cNvSpPr txBox="true"/>
              <p:nvPr/>
            </p:nvSpPr>
            <p:spPr>
              <a:xfrm>
                <a:off x="0" y="-38100"/>
                <a:ext cx="377801" cy="369559"/>
              </a:xfrm>
              <a:prstGeom prst="rect">
                <a:avLst/>
              </a:prstGeom>
            </p:spPr>
            <p:txBody>
              <a:bodyPr anchor="ctr" rtlCol="false" tIns="50800" lIns="50800" bIns="50800" rIns="50800"/>
              <a:lstStyle/>
              <a:p>
                <a:pPr algn="ctr">
                  <a:lnSpc>
                    <a:spcPts val="2659"/>
                  </a:lnSpc>
                  <a:spcBef>
                    <a:spcPct val="0"/>
                  </a:spcBef>
                </a:pPr>
              </a:p>
            </p:txBody>
          </p:sp>
        </p:grpSp>
        <p:sp>
          <p:nvSpPr>
            <p:cNvPr name="TextBox 22" id="22"/>
            <p:cNvSpPr txBox="true"/>
            <p:nvPr/>
          </p:nvSpPr>
          <p:spPr>
            <a:xfrm rot="0">
              <a:off x="312042" y="96017"/>
              <a:ext cx="1288532" cy="1302032"/>
            </a:xfrm>
            <a:prstGeom prst="rect">
              <a:avLst/>
            </a:prstGeom>
          </p:spPr>
          <p:txBody>
            <a:bodyPr anchor="t" rtlCol="false" tIns="0" lIns="0" bIns="0" rIns="0">
              <a:spAutoFit/>
            </a:bodyPr>
            <a:lstStyle/>
            <a:p>
              <a:pPr algn="ctr">
                <a:lnSpc>
                  <a:spcPts val="8025"/>
                </a:lnSpc>
              </a:pPr>
              <a:r>
                <a:rPr lang="en-US" sz="6079" spc="-255">
                  <a:solidFill>
                    <a:srgbClr val="000000"/>
                  </a:solidFill>
                  <a:latin typeface="Candal"/>
                  <a:ea typeface="Candal"/>
                  <a:cs typeface="Candal"/>
                  <a:sym typeface="Candal"/>
                </a:rPr>
                <a:t>12</a:t>
              </a:r>
            </a:p>
          </p:txBody>
        </p:sp>
      </p:grpSp>
      <p:grpSp>
        <p:nvGrpSpPr>
          <p:cNvPr name="Group 23" id="23"/>
          <p:cNvGrpSpPr/>
          <p:nvPr/>
        </p:nvGrpSpPr>
        <p:grpSpPr>
          <a:xfrm rot="0">
            <a:off x="3195784" y="2890792"/>
            <a:ext cx="11999224" cy="5826484"/>
            <a:chOff x="0" y="0"/>
            <a:chExt cx="3160289" cy="1534547"/>
          </a:xfrm>
        </p:grpSpPr>
        <p:sp>
          <p:nvSpPr>
            <p:cNvPr name="Freeform 24" id="24"/>
            <p:cNvSpPr/>
            <p:nvPr/>
          </p:nvSpPr>
          <p:spPr>
            <a:xfrm flipH="false" flipV="false" rot="0">
              <a:off x="0" y="0"/>
              <a:ext cx="3160289" cy="1534547"/>
            </a:xfrm>
            <a:custGeom>
              <a:avLst/>
              <a:gdLst/>
              <a:ahLst/>
              <a:cxnLst/>
              <a:rect r="r" b="b" t="t" l="l"/>
              <a:pathLst>
                <a:path h="1534547" w="3160289">
                  <a:moveTo>
                    <a:pt x="32905" y="0"/>
                  </a:moveTo>
                  <a:lnTo>
                    <a:pt x="3127384" y="0"/>
                  </a:lnTo>
                  <a:cubicBezTo>
                    <a:pt x="3145557" y="0"/>
                    <a:pt x="3160289" y="14732"/>
                    <a:pt x="3160289" y="32905"/>
                  </a:cubicBezTo>
                  <a:lnTo>
                    <a:pt x="3160289" y="1501642"/>
                  </a:lnTo>
                  <a:cubicBezTo>
                    <a:pt x="3160289" y="1510369"/>
                    <a:pt x="3156823" y="1518738"/>
                    <a:pt x="3150652" y="1524909"/>
                  </a:cubicBezTo>
                  <a:cubicBezTo>
                    <a:pt x="3144481" y="1531080"/>
                    <a:pt x="3136111" y="1534547"/>
                    <a:pt x="3127384" y="1534547"/>
                  </a:cubicBezTo>
                  <a:lnTo>
                    <a:pt x="32905" y="1534547"/>
                  </a:lnTo>
                  <a:cubicBezTo>
                    <a:pt x="24178" y="1534547"/>
                    <a:pt x="15809" y="1531080"/>
                    <a:pt x="9638" y="1524909"/>
                  </a:cubicBezTo>
                  <a:cubicBezTo>
                    <a:pt x="3467" y="1518738"/>
                    <a:pt x="0" y="1510369"/>
                    <a:pt x="0" y="1501642"/>
                  </a:cubicBezTo>
                  <a:lnTo>
                    <a:pt x="0" y="32905"/>
                  </a:lnTo>
                  <a:cubicBezTo>
                    <a:pt x="0" y="24178"/>
                    <a:pt x="3467" y="15809"/>
                    <a:pt x="9638" y="9638"/>
                  </a:cubicBezTo>
                  <a:cubicBezTo>
                    <a:pt x="15809" y="3467"/>
                    <a:pt x="24178" y="0"/>
                    <a:pt x="32905" y="0"/>
                  </a:cubicBezTo>
                  <a:close/>
                </a:path>
              </a:pathLst>
            </a:custGeom>
            <a:solidFill>
              <a:srgbClr val="DBCBAA"/>
            </a:solidFill>
          </p:spPr>
        </p:sp>
        <p:sp>
          <p:nvSpPr>
            <p:cNvPr name="TextBox 25" id="25"/>
            <p:cNvSpPr txBox="true"/>
            <p:nvPr/>
          </p:nvSpPr>
          <p:spPr>
            <a:xfrm>
              <a:off x="0" y="-38100"/>
              <a:ext cx="3160289" cy="1572647"/>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1079490" y="3134911"/>
            <a:ext cx="3086100" cy="1543050"/>
            <a:chOff x="0" y="0"/>
            <a:chExt cx="812800" cy="406400"/>
          </a:xfrm>
        </p:grpSpPr>
        <p:sp>
          <p:nvSpPr>
            <p:cNvPr name="Freeform 27" id="27"/>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CAB386"/>
            </a:solidFill>
          </p:spPr>
        </p:sp>
        <p:sp>
          <p:nvSpPr>
            <p:cNvPr name="TextBox 28" id="28"/>
            <p:cNvSpPr txBox="true"/>
            <p:nvPr/>
          </p:nvSpPr>
          <p:spPr>
            <a:xfrm>
              <a:off x="0" y="-38100"/>
              <a:ext cx="812800" cy="444500"/>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3400578" y="3662317"/>
            <a:ext cx="11794430" cy="4872424"/>
            <a:chOff x="0" y="0"/>
            <a:chExt cx="3106352" cy="1283272"/>
          </a:xfrm>
        </p:grpSpPr>
        <p:sp>
          <p:nvSpPr>
            <p:cNvPr name="Freeform 30" id="30"/>
            <p:cNvSpPr/>
            <p:nvPr/>
          </p:nvSpPr>
          <p:spPr>
            <a:xfrm flipH="false" flipV="false" rot="0">
              <a:off x="0" y="0"/>
              <a:ext cx="3106352" cy="1283272"/>
            </a:xfrm>
            <a:custGeom>
              <a:avLst/>
              <a:gdLst/>
              <a:ahLst/>
              <a:cxnLst/>
              <a:rect r="r" b="b" t="t" l="l"/>
              <a:pathLst>
                <a:path h="1283272" w="3106352">
                  <a:moveTo>
                    <a:pt x="33477" y="0"/>
                  </a:moveTo>
                  <a:lnTo>
                    <a:pt x="3072875" y="0"/>
                  </a:lnTo>
                  <a:cubicBezTo>
                    <a:pt x="3091364" y="0"/>
                    <a:pt x="3106352" y="14988"/>
                    <a:pt x="3106352" y="33477"/>
                  </a:cubicBezTo>
                  <a:lnTo>
                    <a:pt x="3106352" y="1249796"/>
                  </a:lnTo>
                  <a:cubicBezTo>
                    <a:pt x="3106352" y="1268284"/>
                    <a:pt x="3091364" y="1283272"/>
                    <a:pt x="3072875" y="1283272"/>
                  </a:cubicBezTo>
                  <a:lnTo>
                    <a:pt x="33477" y="1283272"/>
                  </a:lnTo>
                  <a:cubicBezTo>
                    <a:pt x="14988" y="1283272"/>
                    <a:pt x="0" y="1268284"/>
                    <a:pt x="0" y="1249796"/>
                  </a:cubicBezTo>
                  <a:lnTo>
                    <a:pt x="0" y="33477"/>
                  </a:lnTo>
                  <a:cubicBezTo>
                    <a:pt x="0" y="14988"/>
                    <a:pt x="14988" y="0"/>
                    <a:pt x="33477" y="0"/>
                  </a:cubicBezTo>
                  <a:close/>
                </a:path>
              </a:pathLst>
            </a:custGeom>
            <a:solidFill>
              <a:srgbClr val="CAB386"/>
            </a:solidFill>
          </p:spPr>
        </p:sp>
        <p:sp>
          <p:nvSpPr>
            <p:cNvPr name="TextBox 31" id="31"/>
            <p:cNvSpPr txBox="true"/>
            <p:nvPr/>
          </p:nvSpPr>
          <p:spPr>
            <a:xfrm>
              <a:off x="0" y="-38100"/>
              <a:ext cx="3106352" cy="1321372"/>
            </a:xfrm>
            <a:prstGeom prst="rect">
              <a:avLst/>
            </a:prstGeom>
          </p:spPr>
          <p:txBody>
            <a:bodyPr anchor="ctr" rtlCol="false" tIns="50800" lIns="50800" bIns="50800" rIns="50800"/>
            <a:lstStyle/>
            <a:p>
              <a:pPr algn="ctr">
                <a:lnSpc>
                  <a:spcPts val="2659"/>
                </a:lnSpc>
              </a:pPr>
            </a:p>
          </p:txBody>
        </p:sp>
      </p:grpSp>
      <p:sp>
        <p:nvSpPr>
          <p:cNvPr name="Freeform 32" id="32"/>
          <p:cNvSpPr/>
          <p:nvPr/>
        </p:nvSpPr>
        <p:spPr>
          <a:xfrm flipH="false" flipV="false" rot="0">
            <a:off x="3676098" y="4343177"/>
            <a:ext cx="1816566" cy="1110742"/>
          </a:xfrm>
          <a:custGeom>
            <a:avLst/>
            <a:gdLst/>
            <a:ahLst/>
            <a:cxnLst/>
            <a:rect r="r" b="b" t="t" l="l"/>
            <a:pathLst>
              <a:path h="1110742" w="1816566">
                <a:moveTo>
                  <a:pt x="0" y="0"/>
                </a:moveTo>
                <a:lnTo>
                  <a:pt x="1816567" y="0"/>
                </a:lnTo>
                <a:lnTo>
                  <a:pt x="1816567" y="1110742"/>
                </a:lnTo>
                <a:lnTo>
                  <a:pt x="0" y="1110742"/>
                </a:lnTo>
                <a:lnTo>
                  <a:pt x="0" y="0"/>
                </a:lnTo>
                <a:close/>
              </a:path>
            </a:pathLst>
          </a:custGeom>
          <a:blipFill>
            <a:blip r:embed="rId15"/>
            <a:stretch>
              <a:fillRect l="0" t="0" r="-8702" b="0"/>
            </a:stretch>
          </a:blipFill>
        </p:spPr>
      </p:sp>
      <p:sp>
        <p:nvSpPr>
          <p:cNvPr name="Freeform 33" id="33"/>
          <p:cNvSpPr/>
          <p:nvPr/>
        </p:nvSpPr>
        <p:spPr>
          <a:xfrm flipH="false" flipV="false" rot="0">
            <a:off x="3676098" y="5804033"/>
            <a:ext cx="1261340" cy="1261340"/>
          </a:xfrm>
          <a:custGeom>
            <a:avLst/>
            <a:gdLst/>
            <a:ahLst/>
            <a:cxnLst/>
            <a:rect r="r" b="b" t="t" l="l"/>
            <a:pathLst>
              <a:path h="1261340" w="1261340">
                <a:moveTo>
                  <a:pt x="0" y="0"/>
                </a:moveTo>
                <a:lnTo>
                  <a:pt x="1261341" y="0"/>
                </a:lnTo>
                <a:lnTo>
                  <a:pt x="1261341" y="1261341"/>
                </a:lnTo>
                <a:lnTo>
                  <a:pt x="0" y="1261341"/>
                </a:lnTo>
                <a:lnTo>
                  <a:pt x="0" y="0"/>
                </a:lnTo>
                <a:close/>
              </a:path>
            </a:pathLst>
          </a:custGeom>
          <a:blipFill>
            <a:blip r:embed="rId16"/>
            <a:stretch>
              <a:fillRect l="0" t="0" r="0" b="0"/>
            </a:stretch>
          </a:blipFill>
        </p:spPr>
      </p:sp>
      <p:sp>
        <p:nvSpPr>
          <p:cNvPr name="Freeform 34" id="34"/>
          <p:cNvSpPr/>
          <p:nvPr/>
        </p:nvSpPr>
        <p:spPr>
          <a:xfrm flipH="false" flipV="false" rot="0">
            <a:off x="5571677" y="4677961"/>
            <a:ext cx="1005591" cy="428633"/>
          </a:xfrm>
          <a:custGeom>
            <a:avLst/>
            <a:gdLst/>
            <a:ahLst/>
            <a:cxnLst/>
            <a:rect r="r" b="b" t="t" l="l"/>
            <a:pathLst>
              <a:path h="428633" w="1005591">
                <a:moveTo>
                  <a:pt x="0" y="0"/>
                </a:moveTo>
                <a:lnTo>
                  <a:pt x="1005591" y="0"/>
                </a:lnTo>
                <a:lnTo>
                  <a:pt x="1005591" y="428633"/>
                </a:lnTo>
                <a:lnTo>
                  <a:pt x="0" y="428633"/>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35" id="35"/>
          <p:cNvSpPr/>
          <p:nvPr/>
        </p:nvSpPr>
        <p:spPr>
          <a:xfrm flipH="false" flipV="false" rot="0">
            <a:off x="6494294" y="4289617"/>
            <a:ext cx="3384698" cy="922330"/>
          </a:xfrm>
          <a:custGeom>
            <a:avLst/>
            <a:gdLst/>
            <a:ahLst/>
            <a:cxnLst/>
            <a:rect r="r" b="b" t="t" l="l"/>
            <a:pathLst>
              <a:path h="922330" w="3384698">
                <a:moveTo>
                  <a:pt x="0" y="0"/>
                </a:moveTo>
                <a:lnTo>
                  <a:pt x="3384698" y="0"/>
                </a:lnTo>
                <a:lnTo>
                  <a:pt x="3384698" y="922330"/>
                </a:lnTo>
                <a:lnTo>
                  <a:pt x="0" y="922330"/>
                </a:lnTo>
                <a:lnTo>
                  <a:pt x="0" y="0"/>
                </a:lnTo>
                <a:close/>
              </a:path>
            </a:pathLst>
          </a:custGeom>
          <a:blipFill>
            <a:blip r:embed="rId19"/>
            <a:stretch>
              <a:fillRect l="0" t="0" r="0" b="0"/>
            </a:stretch>
          </a:blipFill>
        </p:spPr>
      </p:sp>
      <p:sp>
        <p:nvSpPr>
          <p:cNvPr name="Freeform 36" id="36"/>
          <p:cNvSpPr/>
          <p:nvPr/>
        </p:nvSpPr>
        <p:spPr>
          <a:xfrm flipH="false" flipV="false" rot="5330656">
            <a:off x="7584504" y="5483484"/>
            <a:ext cx="1122910" cy="478640"/>
          </a:xfrm>
          <a:custGeom>
            <a:avLst/>
            <a:gdLst/>
            <a:ahLst/>
            <a:cxnLst/>
            <a:rect r="r" b="b" t="t" l="l"/>
            <a:pathLst>
              <a:path h="478640" w="1122910">
                <a:moveTo>
                  <a:pt x="0" y="0"/>
                </a:moveTo>
                <a:lnTo>
                  <a:pt x="1122909" y="0"/>
                </a:lnTo>
                <a:lnTo>
                  <a:pt x="1122909" y="478640"/>
                </a:lnTo>
                <a:lnTo>
                  <a:pt x="0" y="47864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37" id="37"/>
          <p:cNvSpPr/>
          <p:nvPr/>
        </p:nvSpPr>
        <p:spPr>
          <a:xfrm flipH="false" flipV="false" rot="0">
            <a:off x="6868939" y="6434704"/>
            <a:ext cx="2428854" cy="1953053"/>
          </a:xfrm>
          <a:custGeom>
            <a:avLst/>
            <a:gdLst/>
            <a:ahLst/>
            <a:cxnLst/>
            <a:rect r="r" b="b" t="t" l="l"/>
            <a:pathLst>
              <a:path h="1953053" w="2428854">
                <a:moveTo>
                  <a:pt x="0" y="0"/>
                </a:moveTo>
                <a:lnTo>
                  <a:pt x="2428854" y="0"/>
                </a:lnTo>
                <a:lnTo>
                  <a:pt x="2428854" y="1953053"/>
                </a:lnTo>
                <a:lnTo>
                  <a:pt x="0" y="1953053"/>
                </a:lnTo>
                <a:lnTo>
                  <a:pt x="0" y="0"/>
                </a:lnTo>
                <a:close/>
              </a:path>
            </a:pathLst>
          </a:custGeom>
          <a:blipFill>
            <a:blip r:embed="rId20"/>
            <a:stretch>
              <a:fillRect l="-25999" t="0" r="-27529" b="0"/>
            </a:stretch>
          </a:blipFill>
        </p:spPr>
      </p:sp>
      <p:sp>
        <p:nvSpPr>
          <p:cNvPr name="Freeform 38" id="38"/>
          <p:cNvSpPr/>
          <p:nvPr/>
        </p:nvSpPr>
        <p:spPr>
          <a:xfrm flipH="false" flipV="false" rot="0">
            <a:off x="9503679" y="6006070"/>
            <a:ext cx="1575811" cy="671690"/>
          </a:xfrm>
          <a:custGeom>
            <a:avLst/>
            <a:gdLst/>
            <a:ahLst/>
            <a:cxnLst/>
            <a:rect r="r" b="b" t="t" l="l"/>
            <a:pathLst>
              <a:path h="671690" w="1575811">
                <a:moveTo>
                  <a:pt x="0" y="0"/>
                </a:moveTo>
                <a:lnTo>
                  <a:pt x="1575811" y="0"/>
                </a:lnTo>
                <a:lnTo>
                  <a:pt x="1575811" y="671690"/>
                </a:lnTo>
                <a:lnTo>
                  <a:pt x="0" y="67169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39" id="39"/>
          <p:cNvSpPr/>
          <p:nvPr/>
        </p:nvSpPr>
        <p:spPr>
          <a:xfrm flipH="false" flipV="false" rot="0">
            <a:off x="9967467" y="4365541"/>
            <a:ext cx="6235994" cy="3845530"/>
          </a:xfrm>
          <a:custGeom>
            <a:avLst/>
            <a:gdLst/>
            <a:ahLst/>
            <a:cxnLst/>
            <a:rect r="r" b="b" t="t" l="l"/>
            <a:pathLst>
              <a:path h="3845530" w="6235994">
                <a:moveTo>
                  <a:pt x="0" y="0"/>
                </a:moveTo>
                <a:lnTo>
                  <a:pt x="6235994" y="0"/>
                </a:lnTo>
                <a:lnTo>
                  <a:pt x="6235994" y="3845530"/>
                </a:lnTo>
                <a:lnTo>
                  <a:pt x="0" y="3845530"/>
                </a:lnTo>
                <a:lnTo>
                  <a:pt x="0" y="0"/>
                </a:lnTo>
                <a:close/>
              </a:path>
            </a:pathLst>
          </a:custGeom>
          <a:blipFill>
            <a:blip r:embed="rId21"/>
            <a:stretch>
              <a:fillRect l="0" t="0" r="0" b="0"/>
            </a:stretch>
          </a:blipFill>
        </p:spPr>
      </p:sp>
      <p:sp>
        <p:nvSpPr>
          <p:cNvPr name="TextBox 40" id="40"/>
          <p:cNvSpPr txBox="true"/>
          <p:nvPr/>
        </p:nvSpPr>
        <p:spPr>
          <a:xfrm rot="0">
            <a:off x="5400052" y="1511126"/>
            <a:ext cx="7164092" cy="533574"/>
          </a:xfrm>
          <a:prstGeom prst="rect">
            <a:avLst/>
          </a:prstGeom>
        </p:spPr>
        <p:txBody>
          <a:bodyPr anchor="t" rtlCol="false" tIns="0" lIns="0" bIns="0" rIns="0">
            <a:spAutoFit/>
          </a:bodyPr>
          <a:lstStyle/>
          <a:p>
            <a:pPr algn="ctr">
              <a:lnSpc>
                <a:spcPts val="4062"/>
              </a:lnSpc>
            </a:pPr>
            <a:r>
              <a:rPr lang="en-US" sz="3761" spc="-255">
                <a:solidFill>
                  <a:srgbClr val="DBCBAA"/>
                </a:solidFill>
                <a:latin typeface="Candal"/>
                <a:ea typeface="Candal"/>
                <a:cs typeface="Candal"/>
                <a:sym typeface="Candal"/>
              </a:rPr>
              <a:t>Metode Pelatihan Dataset</a:t>
            </a:r>
          </a:p>
        </p:txBody>
      </p:sp>
      <p:sp>
        <p:nvSpPr>
          <p:cNvPr name="TextBox 41" id="41"/>
          <p:cNvSpPr txBox="true"/>
          <p:nvPr/>
        </p:nvSpPr>
        <p:spPr>
          <a:xfrm rot="0">
            <a:off x="3676098" y="3174049"/>
            <a:ext cx="2211077" cy="501746"/>
          </a:xfrm>
          <a:prstGeom prst="rect">
            <a:avLst/>
          </a:prstGeom>
        </p:spPr>
        <p:txBody>
          <a:bodyPr anchor="t" rtlCol="false" tIns="0" lIns="0" bIns="0" rIns="0">
            <a:spAutoFit/>
          </a:bodyPr>
          <a:lstStyle/>
          <a:p>
            <a:pPr algn="ctr">
              <a:lnSpc>
                <a:spcPts val="3831"/>
              </a:lnSpc>
            </a:pPr>
            <a:r>
              <a:rPr lang="en-US" sz="3547" spc="-241">
                <a:solidFill>
                  <a:srgbClr val="CAB386"/>
                </a:solidFill>
                <a:latin typeface="Candal"/>
                <a:ea typeface="Candal"/>
                <a:cs typeface="Candal"/>
                <a:sym typeface="Candal"/>
              </a:rPr>
              <a:t>Data</a:t>
            </a:r>
          </a:p>
        </p:txBody>
      </p:sp>
      <p:sp>
        <p:nvSpPr>
          <p:cNvPr name="TextBox 42" id="42"/>
          <p:cNvSpPr txBox="true"/>
          <p:nvPr/>
        </p:nvSpPr>
        <p:spPr>
          <a:xfrm rot="0">
            <a:off x="6321340" y="3174049"/>
            <a:ext cx="2211077" cy="501746"/>
          </a:xfrm>
          <a:prstGeom prst="rect">
            <a:avLst/>
          </a:prstGeom>
        </p:spPr>
        <p:txBody>
          <a:bodyPr anchor="t" rtlCol="false" tIns="0" lIns="0" bIns="0" rIns="0">
            <a:spAutoFit/>
          </a:bodyPr>
          <a:lstStyle/>
          <a:p>
            <a:pPr algn="ctr">
              <a:lnSpc>
                <a:spcPts val="3831"/>
              </a:lnSpc>
            </a:pPr>
            <a:r>
              <a:rPr lang="en-US" sz="3547" spc="-241">
                <a:solidFill>
                  <a:srgbClr val="CAB386"/>
                </a:solidFill>
                <a:latin typeface="Candal"/>
                <a:ea typeface="Candal"/>
                <a:cs typeface="Candal"/>
                <a:sym typeface="Candal"/>
              </a:rPr>
              <a:t>Roboflow</a:t>
            </a:r>
          </a:p>
        </p:txBody>
      </p:sp>
      <p:sp>
        <p:nvSpPr>
          <p:cNvPr name="TextBox 43" id="43"/>
          <p:cNvSpPr txBox="true"/>
          <p:nvPr/>
        </p:nvSpPr>
        <p:spPr>
          <a:xfrm rot="0">
            <a:off x="9144000" y="3173011"/>
            <a:ext cx="2211077" cy="501746"/>
          </a:xfrm>
          <a:prstGeom prst="rect">
            <a:avLst/>
          </a:prstGeom>
        </p:spPr>
        <p:txBody>
          <a:bodyPr anchor="t" rtlCol="false" tIns="0" lIns="0" bIns="0" rIns="0">
            <a:spAutoFit/>
          </a:bodyPr>
          <a:lstStyle/>
          <a:p>
            <a:pPr algn="ctr">
              <a:lnSpc>
                <a:spcPts val="3831"/>
              </a:lnSpc>
            </a:pPr>
            <a:r>
              <a:rPr lang="en-US" sz="3547" spc="-241">
                <a:solidFill>
                  <a:srgbClr val="CAB386"/>
                </a:solidFill>
                <a:latin typeface="Candal"/>
                <a:ea typeface="Candal"/>
                <a:cs typeface="Candal"/>
                <a:sym typeface="Candal"/>
              </a:rPr>
              <a:t>EDA</a:t>
            </a:r>
          </a:p>
        </p:txBody>
      </p:sp>
      <p:sp>
        <p:nvSpPr>
          <p:cNvPr name="TextBox 44" id="44"/>
          <p:cNvSpPr txBox="true"/>
          <p:nvPr/>
        </p:nvSpPr>
        <p:spPr>
          <a:xfrm rot="0">
            <a:off x="11517002" y="3197045"/>
            <a:ext cx="2211077" cy="501746"/>
          </a:xfrm>
          <a:prstGeom prst="rect">
            <a:avLst/>
          </a:prstGeom>
        </p:spPr>
        <p:txBody>
          <a:bodyPr anchor="t" rtlCol="false" tIns="0" lIns="0" bIns="0" rIns="0">
            <a:spAutoFit/>
          </a:bodyPr>
          <a:lstStyle/>
          <a:p>
            <a:pPr algn="ctr">
              <a:lnSpc>
                <a:spcPts val="3831"/>
              </a:lnSpc>
            </a:pPr>
            <a:r>
              <a:rPr lang="en-US" sz="3547" spc="-241">
                <a:solidFill>
                  <a:srgbClr val="DBCBAA"/>
                </a:solidFill>
                <a:latin typeface="Candal"/>
                <a:ea typeface="Candal"/>
                <a:cs typeface="Candal"/>
                <a:sym typeface="Candal"/>
              </a:rPr>
              <a:t>COLLAB</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false" flipV="false" rot="0">
            <a:off x="2563792"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503679"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06668" y="-154471"/>
            <a:ext cx="18288000" cy="12506000"/>
            <a:chOff x="0" y="0"/>
            <a:chExt cx="24384000" cy="16674667"/>
          </a:xfrm>
        </p:grpSpPr>
        <p:sp>
          <p:nvSpPr>
            <p:cNvPr name="Freeform 6" id="6"/>
            <p:cNvSpPr/>
            <p:nvPr/>
          </p:nvSpPr>
          <p:spPr>
            <a:xfrm flipH="false" flipV="false" rot="0">
              <a:off x="0"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0"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7597148" y="0"/>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7597148" y="7484962"/>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5194295"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5194295"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grpSp>
      <p:sp>
        <p:nvSpPr>
          <p:cNvPr name="Freeform 12" id="12"/>
          <p:cNvSpPr/>
          <p:nvPr/>
        </p:nvSpPr>
        <p:spPr>
          <a:xfrm flipH="false" flipV="false" rot="0">
            <a:off x="-1027471"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5195008"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2084539" y="1514240"/>
            <a:ext cx="14118921" cy="7624218"/>
          </a:xfrm>
          <a:custGeom>
            <a:avLst/>
            <a:gdLst/>
            <a:ahLst/>
            <a:cxnLst/>
            <a:rect r="r" b="b" t="t" l="l"/>
            <a:pathLst>
              <a:path h="7624218" w="14118921">
                <a:moveTo>
                  <a:pt x="0" y="0"/>
                </a:moveTo>
                <a:lnTo>
                  <a:pt x="14118922" y="0"/>
                </a:lnTo>
                <a:lnTo>
                  <a:pt x="14118922" y="7624217"/>
                </a:lnTo>
                <a:lnTo>
                  <a:pt x="0" y="76242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4937439" y="1028700"/>
            <a:ext cx="8089317" cy="1460325"/>
          </a:xfrm>
          <a:custGeom>
            <a:avLst/>
            <a:gdLst/>
            <a:ahLst/>
            <a:cxnLst/>
            <a:rect r="r" b="b" t="t" l="l"/>
            <a:pathLst>
              <a:path h="1460325" w="8089317">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14768410" y="-1028700"/>
            <a:ext cx="4398124" cy="3854356"/>
          </a:xfrm>
          <a:custGeom>
            <a:avLst/>
            <a:gdLst/>
            <a:ahLst/>
            <a:cxnLst/>
            <a:rect r="r" b="b" t="t" l="l"/>
            <a:pathLst>
              <a:path h="3854356" w="4398124">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7" id="17"/>
          <p:cNvSpPr/>
          <p:nvPr/>
        </p:nvSpPr>
        <p:spPr>
          <a:xfrm flipH="true" flipV="false" rot="0">
            <a:off x="-903881" y="-1028700"/>
            <a:ext cx="4099665" cy="3592798"/>
          </a:xfrm>
          <a:custGeom>
            <a:avLst/>
            <a:gdLst/>
            <a:ahLst/>
            <a:cxnLst/>
            <a:rect r="r" b="b" t="t" l="l"/>
            <a:pathLst>
              <a:path h="3592798" w="4099665">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8" id="18"/>
          <p:cNvGrpSpPr/>
          <p:nvPr/>
        </p:nvGrpSpPr>
        <p:grpSpPr>
          <a:xfrm rot="0">
            <a:off x="16542069" y="8861481"/>
            <a:ext cx="1434462" cy="1258508"/>
            <a:chOff x="0" y="0"/>
            <a:chExt cx="1912616" cy="1678011"/>
          </a:xfrm>
        </p:grpSpPr>
        <p:grpSp>
          <p:nvGrpSpPr>
            <p:cNvPr name="Group 19" id="19"/>
            <p:cNvGrpSpPr/>
            <p:nvPr/>
          </p:nvGrpSpPr>
          <p:grpSpPr>
            <a:xfrm rot="0">
              <a:off x="0" y="0"/>
              <a:ext cx="1912616" cy="1678011"/>
              <a:chOff x="0" y="0"/>
              <a:chExt cx="377801" cy="331459"/>
            </a:xfrm>
          </p:grpSpPr>
          <p:sp>
            <p:nvSpPr>
              <p:cNvPr name="Freeform 20" id="20"/>
              <p:cNvSpPr/>
              <p:nvPr/>
            </p:nvSpPr>
            <p:spPr>
              <a:xfrm flipH="false" flipV="false" rot="0">
                <a:off x="0" y="0"/>
                <a:ext cx="377801" cy="331459"/>
              </a:xfrm>
              <a:custGeom>
                <a:avLst/>
                <a:gdLst/>
                <a:ahLst/>
                <a:cxnLst/>
                <a:rect r="r" b="b" t="t" l="l"/>
                <a:pathLst>
                  <a:path h="331459" w="377801">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name="TextBox 21" id="21"/>
              <p:cNvSpPr txBox="true"/>
              <p:nvPr/>
            </p:nvSpPr>
            <p:spPr>
              <a:xfrm>
                <a:off x="0" y="-38100"/>
                <a:ext cx="377801" cy="369559"/>
              </a:xfrm>
              <a:prstGeom prst="rect">
                <a:avLst/>
              </a:prstGeom>
            </p:spPr>
            <p:txBody>
              <a:bodyPr anchor="ctr" rtlCol="false" tIns="50800" lIns="50800" bIns="50800" rIns="50800"/>
              <a:lstStyle/>
              <a:p>
                <a:pPr algn="ctr">
                  <a:lnSpc>
                    <a:spcPts val="2659"/>
                  </a:lnSpc>
                  <a:spcBef>
                    <a:spcPct val="0"/>
                  </a:spcBef>
                </a:pPr>
              </a:p>
            </p:txBody>
          </p:sp>
        </p:grpSp>
        <p:sp>
          <p:nvSpPr>
            <p:cNvPr name="TextBox 22" id="22"/>
            <p:cNvSpPr txBox="true"/>
            <p:nvPr/>
          </p:nvSpPr>
          <p:spPr>
            <a:xfrm rot="0">
              <a:off x="312042" y="96017"/>
              <a:ext cx="1288532" cy="1302032"/>
            </a:xfrm>
            <a:prstGeom prst="rect">
              <a:avLst/>
            </a:prstGeom>
          </p:spPr>
          <p:txBody>
            <a:bodyPr anchor="t" rtlCol="false" tIns="0" lIns="0" bIns="0" rIns="0">
              <a:spAutoFit/>
            </a:bodyPr>
            <a:lstStyle/>
            <a:p>
              <a:pPr algn="ctr">
                <a:lnSpc>
                  <a:spcPts val="8025"/>
                </a:lnSpc>
              </a:pPr>
              <a:r>
                <a:rPr lang="en-US" sz="6079" spc="-255">
                  <a:solidFill>
                    <a:srgbClr val="000000"/>
                  </a:solidFill>
                  <a:latin typeface="Candal"/>
                  <a:ea typeface="Candal"/>
                  <a:cs typeface="Candal"/>
                  <a:sym typeface="Candal"/>
                </a:rPr>
                <a:t>13</a:t>
              </a:r>
            </a:p>
          </p:txBody>
        </p:sp>
      </p:grpSp>
      <p:grpSp>
        <p:nvGrpSpPr>
          <p:cNvPr name="Group 23" id="23"/>
          <p:cNvGrpSpPr/>
          <p:nvPr/>
        </p:nvGrpSpPr>
        <p:grpSpPr>
          <a:xfrm rot="0">
            <a:off x="3195784" y="2890792"/>
            <a:ext cx="11999224" cy="5826484"/>
            <a:chOff x="0" y="0"/>
            <a:chExt cx="3160289" cy="1534547"/>
          </a:xfrm>
        </p:grpSpPr>
        <p:sp>
          <p:nvSpPr>
            <p:cNvPr name="Freeform 24" id="24"/>
            <p:cNvSpPr/>
            <p:nvPr/>
          </p:nvSpPr>
          <p:spPr>
            <a:xfrm flipH="false" flipV="false" rot="0">
              <a:off x="0" y="0"/>
              <a:ext cx="3160289" cy="1534547"/>
            </a:xfrm>
            <a:custGeom>
              <a:avLst/>
              <a:gdLst/>
              <a:ahLst/>
              <a:cxnLst/>
              <a:rect r="r" b="b" t="t" l="l"/>
              <a:pathLst>
                <a:path h="1534547" w="3160289">
                  <a:moveTo>
                    <a:pt x="32905" y="0"/>
                  </a:moveTo>
                  <a:lnTo>
                    <a:pt x="3127384" y="0"/>
                  </a:lnTo>
                  <a:cubicBezTo>
                    <a:pt x="3145557" y="0"/>
                    <a:pt x="3160289" y="14732"/>
                    <a:pt x="3160289" y="32905"/>
                  </a:cubicBezTo>
                  <a:lnTo>
                    <a:pt x="3160289" y="1501642"/>
                  </a:lnTo>
                  <a:cubicBezTo>
                    <a:pt x="3160289" y="1510369"/>
                    <a:pt x="3156823" y="1518738"/>
                    <a:pt x="3150652" y="1524909"/>
                  </a:cubicBezTo>
                  <a:cubicBezTo>
                    <a:pt x="3144481" y="1531080"/>
                    <a:pt x="3136111" y="1534547"/>
                    <a:pt x="3127384" y="1534547"/>
                  </a:cubicBezTo>
                  <a:lnTo>
                    <a:pt x="32905" y="1534547"/>
                  </a:lnTo>
                  <a:cubicBezTo>
                    <a:pt x="24178" y="1534547"/>
                    <a:pt x="15809" y="1531080"/>
                    <a:pt x="9638" y="1524909"/>
                  </a:cubicBezTo>
                  <a:cubicBezTo>
                    <a:pt x="3467" y="1518738"/>
                    <a:pt x="0" y="1510369"/>
                    <a:pt x="0" y="1501642"/>
                  </a:cubicBezTo>
                  <a:lnTo>
                    <a:pt x="0" y="32905"/>
                  </a:lnTo>
                  <a:cubicBezTo>
                    <a:pt x="0" y="24178"/>
                    <a:pt x="3467" y="15809"/>
                    <a:pt x="9638" y="9638"/>
                  </a:cubicBezTo>
                  <a:cubicBezTo>
                    <a:pt x="15809" y="3467"/>
                    <a:pt x="24178" y="0"/>
                    <a:pt x="32905" y="0"/>
                  </a:cubicBezTo>
                  <a:close/>
                </a:path>
              </a:pathLst>
            </a:custGeom>
            <a:solidFill>
              <a:srgbClr val="DBCBAA"/>
            </a:solidFill>
          </p:spPr>
        </p:sp>
        <p:sp>
          <p:nvSpPr>
            <p:cNvPr name="TextBox 25" id="25"/>
            <p:cNvSpPr txBox="true"/>
            <p:nvPr/>
          </p:nvSpPr>
          <p:spPr>
            <a:xfrm>
              <a:off x="0" y="-38100"/>
              <a:ext cx="3160289" cy="1572647"/>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3250846" y="3186409"/>
            <a:ext cx="11794430" cy="5374508"/>
            <a:chOff x="0" y="0"/>
            <a:chExt cx="3106352" cy="1415508"/>
          </a:xfrm>
        </p:grpSpPr>
        <p:sp>
          <p:nvSpPr>
            <p:cNvPr name="Freeform 27" id="27"/>
            <p:cNvSpPr/>
            <p:nvPr/>
          </p:nvSpPr>
          <p:spPr>
            <a:xfrm flipH="false" flipV="false" rot="0">
              <a:off x="0" y="0"/>
              <a:ext cx="3106352" cy="1415508"/>
            </a:xfrm>
            <a:custGeom>
              <a:avLst/>
              <a:gdLst/>
              <a:ahLst/>
              <a:cxnLst/>
              <a:rect r="r" b="b" t="t" l="l"/>
              <a:pathLst>
                <a:path h="1415508" w="3106352">
                  <a:moveTo>
                    <a:pt x="33477" y="0"/>
                  </a:moveTo>
                  <a:lnTo>
                    <a:pt x="3072875" y="0"/>
                  </a:lnTo>
                  <a:cubicBezTo>
                    <a:pt x="3091364" y="0"/>
                    <a:pt x="3106352" y="14988"/>
                    <a:pt x="3106352" y="33477"/>
                  </a:cubicBezTo>
                  <a:lnTo>
                    <a:pt x="3106352" y="1382032"/>
                  </a:lnTo>
                  <a:cubicBezTo>
                    <a:pt x="3106352" y="1400520"/>
                    <a:pt x="3091364" y="1415508"/>
                    <a:pt x="3072875" y="1415508"/>
                  </a:cubicBezTo>
                  <a:lnTo>
                    <a:pt x="33477" y="1415508"/>
                  </a:lnTo>
                  <a:cubicBezTo>
                    <a:pt x="24598" y="1415508"/>
                    <a:pt x="16083" y="1411981"/>
                    <a:pt x="9805" y="1405703"/>
                  </a:cubicBezTo>
                  <a:cubicBezTo>
                    <a:pt x="3527" y="1399425"/>
                    <a:pt x="0" y="1390910"/>
                    <a:pt x="0" y="1382032"/>
                  </a:cubicBezTo>
                  <a:lnTo>
                    <a:pt x="0" y="33477"/>
                  </a:lnTo>
                  <a:cubicBezTo>
                    <a:pt x="0" y="14988"/>
                    <a:pt x="14988" y="0"/>
                    <a:pt x="33477" y="0"/>
                  </a:cubicBezTo>
                  <a:close/>
                </a:path>
              </a:pathLst>
            </a:custGeom>
            <a:solidFill>
              <a:srgbClr val="CAB386"/>
            </a:solidFill>
          </p:spPr>
        </p:sp>
        <p:sp>
          <p:nvSpPr>
            <p:cNvPr name="TextBox 28" id="28"/>
            <p:cNvSpPr txBox="true"/>
            <p:nvPr/>
          </p:nvSpPr>
          <p:spPr>
            <a:xfrm>
              <a:off x="0" y="-38100"/>
              <a:ext cx="3106352" cy="1453608"/>
            </a:xfrm>
            <a:prstGeom prst="rect">
              <a:avLst/>
            </a:prstGeom>
          </p:spPr>
          <p:txBody>
            <a:bodyPr anchor="ctr" rtlCol="false" tIns="50800" lIns="50800" bIns="50800" rIns="50800"/>
            <a:lstStyle/>
            <a:p>
              <a:pPr algn="ctr">
                <a:lnSpc>
                  <a:spcPts val="2659"/>
                </a:lnSpc>
              </a:pPr>
            </a:p>
          </p:txBody>
        </p:sp>
      </p:grpSp>
      <p:sp>
        <p:nvSpPr>
          <p:cNvPr name="Freeform 29" id="29"/>
          <p:cNvSpPr/>
          <p:nvPr/>
        </p:nvSpPr>
        <p:spPr>
          <a:xfrm flipH="false" flipV="false" rot="0">
            <a:off x="6871635" y="3627075"/>
            <a:ext cx="4726603" cy="4744664"/>
          </a:xfrm>
          <a:custGeom>
            <a:avLst/>
            <a:gdLst/>
            <a:ahLst/>
            <a:cxnLst/>
            <a:rect r="r" b="b" t="t" l="l"/>
            <a:pathLst>
              <a:path h="4744664" w="4726603">
                <a:moveTo>
                  <a:pt x="0" y="0"/>
                </a:moveTo>
                <a:lnTo>
                  <a:pt x="4726603" y="0"/>
                </a:lnTo>
                <a:lnTo>
                  <a:pt x="4726603" y="4744663"/>
                </a:lnTo>
                <a:lnTo>
                  <a:pt x="0" y="4744663"/>
                </a:lnTo>
                <a:lnTo>
                  <a:pt x="0" y="0"/>
                </a:lnTo>
                <a:close/>
              </a:path>
            </a:pathLst>
          </a:custGeom>
          <a:blipFill>
            <a:blip r:embed="rId15"/>
            <a:stretch>
              <a:fillRect l="-254" t="0" r="-254" b="0"/>
            </a:stretch>
          </a:blipFill>
        </p:spPr>
      </p:sp>
      <p:sp>
        <p:nvSpPr>
          <p:cNvPr name="Freeform 30" id="30"/>
          <p:cNvSpPr/>
          <p:nvPr/>
        </p:nvSpPr>
        <p:spPr>
          <a:xfrm flipH="false" flipV="false" rot="0">
            <a:off x="3383495" y="4202839"/>
            <a:ext cx="3202390" cy="3202390"/>
          </a:xfrm>
          <a:custGeom>
            <a:avLst/>
            <a:gdLst/>
            <a:ahLst/>
            <a:cxnLst/>
            <a:rect r="r" b="b" t="t" l="l"/>
            <a:pathLst>
              <a:path h="3202390" w="3202390">
                <a:moveTo>
                  <a:pt x="0" y="0"/>
                </a:moveTo>
                <a:lnTo>
                  <a:pt x="3202390" y="0"/>
                </a:lnTo>
                <a:lnTo>
                  <a:pt x="3202390" y="3202389"/>
                </a:lnTo>
                <a:lnTo>
                  <a:pt x="0" y="3202389"/>
                </a:lnTo>
                <a:lnTo>
                  <a:pt x="0" y="0"/>
                </a:lnTo>
                <a:close/>
              </a:path>
            </a:pathLst>
          </a:custGeom>
          <a:blipFill>
            <a:blip r:embed="rId16"/>
            <a:stretch>
              <a:fillRect l="0" t="0" r="0" b="0"/>
            </a:stretch>
          </a:blipFill>
        </p:spPr>
      </p:sp>
      <p:sp>
        <p:nvSpPr>
          <p:cNvPr name="Freeform 31" id="31"/>
          <p:cNvSpPr/>
          <p:nvPr/>
        </p:nvSpPr>
        <p:spPr>
          <a:xfrm flipH="false" flipV="false" rot="0">
            <a:off x="11804907" y="4441725"/>
            <a:ext cx="3114128" cy="3114128"/>
          </a:xfrm>
          <a:custGeom>
            <a:avLst/>
            <a:gdLst/>
            <a:ahLst/>
            <a:cxnLst/>
            <a:rect r="r" b="b" t="t" l="l"/>
            <a:pathLst>
              <a:path h="3114128" w="3114128">
                <a:moveTo>
                  <a:pt x="0" y="0"/>
                </a:moveTo>
                <a:lnTo>
                  <a:pt x="3114129" y="0"/>
                </a:lnTo>
                <a:lnTo>
                  <a:pt x="3114129" y="3114128"/>
                </a:lnTo>
                <a:lnTo>
                  <a:pt x="0" y="3114128"/>
                </a:lnTo>
                <a:lnTo>
                  <a:pt x="0" y="0"/>
                </a:lnTo>
                <a:close/>
              </a:path>
            </a:pathLst>
          </a:custGeom>
          <a:blipFill>
            <a:blip r:embed="rId17"/>
            <a:stretch>
              <a:fillRect l="0" t="0" r="0" b="0"/>
            </a:stretch>
          </a:blipFill>
        </p:spPr>
      </p:sp>
      <p:sp>
        <p:nvSpPr>
          <p:cNvPr name="TextBox 32" id="32"/>
          <p:cNvSpPr txBox="true"/>
          <p:nvPr/>
        </p:nvSpPr>
        <p:spPr>
          <a:xfrm rot="0">
            <a:off x="5122229" y="1490442"/>
            <a:ext cx="7719738" cy="501951"/>
          </a:xfrm>
          <a:prstGeom prst="rect">
            <a:avLst/>
          </a:prstGeom>
        </p:spPr>
        <p:txBody>
          <a:bodyPr anchor="t" rtlCol="false" tIns="0" lIns="0" bIns="0" rIns="0">
            <a:spAutoFit/>
          </a:bodyPr>
          <a:lstStyle/>
          <a:p>
            <a:pPr algn="ctr">
              <a:lnSpc>
                <a:spcPts val="3846"/>
              </a:lnSpc>
            </a:pPr>
            <a:r>
              <a:rPr lang="en-US" sz="3561" spc="-242">
                <a:solidFill>
                  <a:srgbClr val="DBCBAA"/>
                </a:solidFill>
                <a:latin typeface="Candal"/>
                <a:ea typeface="Candal"/>
                <a:cs typeface="Candal"/>
                <a:sym typeface="Candal"/>
              </a:rPr>
              <a:t>Progress Pengumpulan Dataset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false" flipV="false" rot="0">
            <a:off x="2563792"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503679"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06668" y="-154471"/>
            <a:ext cx="18288000" cy="12506000"/>
            <a:chOff x="0" y="0"/>
            <a:chExt cx="24384000" cy="16674667"/>
          </a:xfrm>
        </p:grpSpPr>
        <p:sp>
          <p:nvSpPr>
            <p:cNvPr name="Freeform 6" id="6"/>
            <p:cNvSpPr/>
            <p:nvPr/>
          </p:nvSpPr>
          <p:spPr>
            <a:xfrm flipH="false" flipV="false" rot="0">
              <a:off x="0"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0"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7597148" y="0"/>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7597148" y="7484962"/>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5194295"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5194295"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grpSp>
      <p:sp>
        <p:nvSpPr>
          <p:cNvPr name="Freeform 12" id="12"/>
          <p:cNvSpPr/>
          <p:nvPr/>
        </p:nvSpPr>
        <p:spPr>
          <a:xfrm flipH="false" flipV="false" rot="0">
            <a:off x="-1027471"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5195008"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2084539" y="1514240"/>
            <a:ext cx="14118921" cy="7624218"/>
          </a:xfrm>
          <a:custGeom>
            <a:avLst/>
            <a:gdLst/>
            <a:ahLst/>
            <a:cxnLst/>
            <a:rect r="r" b="b" t="t" l="l"/>
            <a:pathLst>
              <a:path h="7624218" w="14118921">
                <a:moveTo>
                  <a:pt x="0" y="0"/>
                </a:moveTo>
                <a:lnTo>
                  <a:pt x="14118922" y="0"/>
                </a:lnTo>
                <a:lnTo>
                  <a:pt x="14118922" y="7624217"/>
                </a:lnTo>
                <a:lnTo>
                  <a:pt x="0" y="76242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4937439" y="1028700"/>
            <a:ext cx="8089317" cy="1460325"/>
          </a:xfrm>
          <a:custGeom>
            <a:avLst/>
            <a:gdLst/>
            <a:ahLst/>
            <a:cxnLst/>
            <a:rect r="r" b="b" t="t" l="l"/>
            <a:pathLst>
              <a:path h="1460325" w="8089317">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14768410" y="-1028700"/>
            <a:ext cx="4398124" cy="3854356"/>
          </a:xfrm>
          <a:custGeom>
            <a:avLst/>
            <a:gdLst/>
            <a:ahLst/>
            <a:cxnLst/>
            <a:rect r="r" b="b" t="t" l="l"/>
            <a:pathLst>
              <a:path h="3854356" w="4398124">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7" id="17"/>
          <p:cNvSpPr/>
          <p:nvPr/>
        </p:nvSpPr>
        <p:spPr>
          <a:xfrm flipH="true" flipV="false" rot="0">
            <a:off x="-903881" y="-1028700"/>
            <a:ext cx="4099665" cy="3592798"/>
          </a:xfrm>
          <a:custGeom>
            <a:avLst/>
            <a:gdLst/>
            <a:ahLst/>
            <a:cxnLst/>
            <a:rect r="r" b="b" t="t" l="l"/>
            <a:pathLst>
              <a:path h="3592798" w="4099665">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8" id="18"/>
          <p:cNvGrpSpPr/>
          <p:nvPr/>
        </p:nvGrpSpPr>
        <p:grpSpPr>
          <a:xfrm rot="0">
            <a:off x="16542069" y="8861481"/>
            <a:ext cx="1434462" cy="1258508"/>
            <a:chOff x="0" y="0"/>
            <a:chExt cx="1912616" cy="1678011"/>
          </a:xfrm>
        </p:grpSpPr>
        <p:grpSp>
          <p:nvGrpSpPr>
            <p:cNvPr name="Group 19" id="19"/>
            <p:cNvGrpSpPr/>
            <p:nvPr/>
          </p:nvGrpSpPr>
          <p:grpSpPr>
            <a:xfrm rot="0">
              <a:off x="0" y="0"/>
              <a:ext cx="1912616" cy="1678011"/>
              <a:chOff x="0" y="0"/>
              <a:chExt cx="377801" cy="331459"/>
            </a:xfrm>
          </p:grpSpPr>
          <p:sp>
            <p:nvSpPr>
              <p:cNvPr name="Freeform 20" id="20"/>
              <p:cNvSpPr/>
              <p:nvPr/>
            </p:nvSpPr>
            <p:spPr>
              <a:xfrm flipH="false" flipV="false" rot="0">
                <a:off x="0" y="0"/>
                <a:ext cx="377801" cy="331459"/>
              </a:xfrm>
              <a:custGeom>
                <a:avLst/>
                <a:gdLst/>
                <a:ahLst/>
                <a:cxnLst/>
                <a:rect r="r" b="b" t="t" l="l"/>
                <a:pathLst>
                  <a:path h="331459" w="377801">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name="TextBox 21" id="21"/>
              <p:cNvSpPr txBox="true"/>
              <p:nvPr/>
            </p:nvSpPr>
            <p:spPr>
              <a:xfrm>
                <a:off x="0" y="-38100"/>
                <a:ext cx="377801" cy="369559"/>
              </a:xfrm>
              <a:prstGeom prst="rect">
                <a:avLst/>
              </a:prstGeom>
            </p:spPr>
            <p:txBody>
              <a:bodyPr anchor="ctr" rtlCol="false" tIns="50800" lIns="50800" bIns="50800" rIns="50800"/>
              <a:lstStyle/>
              <a:p>
                <a:pPr algn="ctr">
                  <a:lnSpc>
                    <a:spcPts val="2659"/>
                  </a:lnSpc>
                  <a:spcBef>
                    <a:spcPct val="0"/>
                  </a:spcBef>
                </a:pPr>
              </a:p>
            </p:txBody>
          </p:sp>
        </p:grpSp>
        <p:sp>
          <p:nvSpPr>
            <p:cNvPr name="TextBox 22" id="22"/>
            <p:cNvSpPr txBox="true"/>
            <p:nvPr/>
          </p:nvSpPr>
          <p:spPr>
            <a:xfrm rot="0">
              <a:off x="312042" y="96017"/>
              <a:ext cx="1288532" cy="1302032"/>
            </a:xfrm>
            <a:prstGeom prst="rect">
              <a:avLst/>
            </a:prstGeom>
          </p:spPr>
          <p:txBody>
            <a:bodyPr anchor="t" rtlCol="false" tIns="0" lIns="0" bIns="0" rIns="0">
              <a:spAutoFit/>
            </a:bodyPr>
            <a:lstStyle/>
            <a:p>
              <a:pPr algn="ctr">
                <a:lnSpc>
                  <a:spcPts val="8025"/>
                </a:lnSpc>
              </a:pPr>
              <a:r>
                <a:rPr lang="en-US" sz="6079" spc="-255">
                  <a:solidFill>
                    <a:srgbClr val="000000"/>
                  </a:solidFill>
                  <a:latin typeface="Candal"/>
                  <a:ea typeface="Candal"/>
                  <a:cs typeface="Candal"/>
                  <a:sym typeface="Candal"/>
                </a:rPr>
                <a:t>14</a:t>
              </a:r>
            </a:p>
          </p:txBody>
        </p:sp>
      </p:grpSp>
      <p:grpSp>
        <p:nvGrpSpPr>
          <p:cNvPr name="Group 23" id="23"/>
          <p:cNvGrpSpPr/>
          <p:nvPr/>
        </p:nvGrpSpPr>
        <p:grpSpPr>
          <a:xfrm rot="0">
            <a:off x="3195784" y="2890792"/>
            <a:ext cx="11999224" cy="5826484"/>
            <a:chOff x="0" y="0"/>
            <a:chExt cx="3160289" cy="1534547"/>
          </a:xfrm>
        </p:grpSpPr>
        <p:sp>
          <p:nvSpPr>
            <p:cNvPr name="Freeform 24" id="24"/>
            <p:cNvSpPr/>
            <p:nvPr/>
          </p:nvSpPr>
          <p:spPr>
            <a:xfrm flipH="false" flipV="false" rot="0">
              <a:off x="0" y="0"/>
              <a:ext cx="3160289" cy="1534547"/>
            </a:xfrm>
            <a:custGeom>
              <a:avLst/>
              <a:gdLst/>
              <a:ahLst/>
              <a:cxnLst/>
              <a:rect r="r" b="b" t="t" l="l"/>
              <a:pathLst>
                <a:path h="1534547" w="3160289">
                  <a:moveTo>
                    <a:pt x="32905" y="0"/>
                  </a:moveTo>
                  <a:lnTo>
                    <a:pt x="3127384" y="0"/>
                  </a:lnTo>
                  <a:cubicBezTo>
                    <a:pt x="3145557" y="0"/>
                    <a:pt x="3160289" y="14732"/>
                    <a:pt x="3160289" y="32905"/>
                  </a:cubicBezTo>
                  <a:lnTo>
                    <a:pt x="3160289" y="1501642"/>
                  </a:lnTo>
                  <a:cubicBezTo>
                    <a:pt x="3160289" y="1510369"/>
                    <a:pt x="3156823" y="1518738"/>
                    <a:pt x="3150652" y="1524909"/>
                  </a:cubicBezTo>
                  <a:cubicBezTo>
                    <a:pt x="3144481" y="1531080"/>
                    <a:pt x="3136111" y="1534547"/>
                    <a:pt x="3127384" y="1534547"/>
                  </a:cubicBezTo>
                  <a:lnTo>
                    <a:pt x="32905" y="1534547"/>
                  </a:lnTo>
                  <a:cubicBezTo>
                    <a:pt x="24178" y="1534547"/>
                    <a:pt x="15809" y="1531080"/>
                    <a:pt x="9638" y="1524909"/>
                  </a:cubicBezTo>
                  <a:cubicBezTo>
                    <a:pt x="3467" y="1518738"/>
                    <a:pt x="0" y="1510369"/>
                    <a:pt x="0" y="1501642"/>
                  </a:cubicBezTo>
                  <a:lnTo>
                    <a:pt x="0" y="32905"/>
                  </a:lnTo>
                  <a:cubicBezTo>
                    <a:pt x="0" y="24178"/>
                    <a:pt x="3467" y="15809"/>
                    <a:pt x="9638" y="9638"/>
                  </a:cubicBezTo>
                  <a:cubicBezTo>
                    <a:pt x="15809" y="3467"/>
                    <a:pt x="24178" y="0"/>
                    <a:pt x="32905" y="0"/>
                  </a:cubicBezTo>
                  <a:close/>
                </a:path>
              </a:pathLst>
            </a:custGeom>
            <a:solidFill>
              <a:srgbClr val="DBCBAA"/>
            </a:solidFill>
          </p:spPr>
        </p:sp>
        <p:sp>
          <p:nvSpPr>
            <p:cNvPr name="TextBox 25" id="25"/>
            <p:cNvSpPr txBox="true"/>
            <p:nvPr/>
          </p:nvSpPr>
          <p:spPr>
            <a:xfrm>
              <a:off x="0" y="-38100"/>
              <a:ext cx="3160289" cy="1572647"/>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3250846" y="3186409"/>
            <a:ext cx="11794430" cy="5374508"/>
            <a:chOff x="0" y="0"/>
            <a:chExt cx="3106352" cy="1415508"/>
          </a:xfrm>
        </p:grpSpPr>
        <p:sp>
          <p:nvSpPr>
            <p:cNvPr name="Freeform 27" id="27"/>
            <p:cNvSpPr/>
            <p:nvPr/>
          </p:nvSpPr>
          <p:spPr>
            <a:xfrm flipH="false" flipV="false" rot="0">
              <a:off x="0" y="0"/>
              <a:ext cx="3106352" cy="1415508"/>
            </a:xfrm>
            <a:custGeom>
              <a:avLst/>
              <a:gdLst/>
              <a:ahLst/>
              <a:cxnLst/>
              <a:rect r="r" b="b" t="t" l="l"/>
              <a:pathLst>
                <a:path h="1415508" w="3106352">
                  <a:moveTo>
                    <a:pt x="33477" y="0"/>
                  </a:moveTo>
                  <a:lnTo>
                    <a:pt x="3072875" y="0"/>
                  </a:lnTo>
                  <a:cubicBezTo>
                    <a:pt x="3091364" y="0"/>
                    <a:pt x="3106352" y="14988"/>
                    <a:pt x="3106352" y="33477"/>
                  </a:cubicBezTo>
                  <a:lnTo>
                    <a:pt x="3106352" y="1382032"/>
                  </a:lnTo>
                  <a:cubicBezTo>
                    <a:pt x="3106352" y="1400520"/>
                    <a:pt x="3091364" y="1415508"/>
                    <a:pt x="3072875" y="1415508"/>
                  </a:cubicBezTo>
                  <a:lnTo>
                    <a:pt x="33477" y="1415508"/>
                  </a:lnTo>
                  <a:cubicBezTo>
                    <a:pt x="24598" y="1415508"/>
                    <a:pt x="16083" y="1411981"/>
                    <a:pt x="9805" y="1405703"/>
                  </a:cubicBezTo>
                  <a:cubicBezTo>
                    <a:pt x="3527" y="1399425"/>
                    <a:pt x="0" y="1390910"/>
                    <a:pt x="0" y="1382032"/>
                  </a:cubicBezTo>
                  <a:lnTo>
                    <a:pt x="0" y="33477"/>
                  </a:lnTo>
                  <a:cubicBezTo>
                    <a:pt x="0" y="14988"/>
                    <a:pt x="14988" y="0"/>
                    <a:pt x="33477" y="0"/>
                  </a:cubicBezTo>
                  <a:close/>
                </a:path>
              </a:pathLst>
            </a:custGeom>
            <a:solidFill>
              <a:srgbClr val="CAB386"/>
            </a:solidFill>
          </p:spPr>
        </p:sp>
        <p:sp>
          <p:nvSpPr>
            <p:cNvPr name="TextBox 28" id="28"/>
            <p:cNvSpPr txBox="true"/>
            <p:nvPr/>
          </p:nvSpPr>
          <p:spPr>
            <a:xfrm>
              <a:off x="0" y="-38100"/>
              <a:ext cx="3106352" cy="1453608"/>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5122229" y="1490442"/>
            <a:ext cx="7719738" cy="501951"/>
          </a:xfrm>
          <a:prstGeom prst="rect">
            <a:avLst/>
          </a:prstGeom>
        </p:spPr>
        <p:txBody>
          <a:bodyPr anchor="t" rtlCol="false" tIns="0" lIns="0" bIns="0" rIns="0">
            <a:spAutoFit/>
          </a:bodyPr>
          <a:lstStyle/>
          <a:p>
            <a:pPr algn="ctr">
              <a:lnSpc>
                <a:spcPts val="3846"/>
              </a:lnSpc>
            </a:pPr>
            <a:r>
              <a:rPr lang="en-US" sz="3561" spc="-242">
                <a:solidFill>
                  <a:srgbClr val="DBCBAA"/>
                </a:solidFill>
                <a:latin typeface="Candal"/>
                <a:ea typeface="Candal"/>
                <a:cs typeface="Candal"/>
                <a:sym typeface="Candal"/>
              </a:rPr>
              <a:t>Progress Pengumpulan Dataset</a:t>
            </a:r>
          </a:p>
        </p:txBody>
      </p:sp>
      <p:sp>
        <p:nvSpPr>
          <p:cNvPr name="Freeform 30" id="30"/>
          <p:cNvSpPr/>
          <p:nvPr/>
        </p:nvSpPr>
        <p:spPr>
          <a:xfrm flipH="false" flipV="false" rot="0">
            <a:off x="5449162" y="3323041"/>
            <a:ext cx="3694838" cy="2775487"/>
          </a:xfrm>
          <a:custGeom>
            <a:avLst/>
            <a:gdLst/>
            <a:ahLst/>
            <a:cxnLst/>
            <a:rect r="r" b="b" t="t" l="l"/>
            <a:pathLst>
              <a:path h="2775487" w="3694838">
                <a:moveTo>
                  <a:pt x="0" y="0"/>
                </a:moveTo>
                <a:lnTo>
                  <a:pt x="3694838" y="0"/>
                </a:lnTo>
                <a:lnTo>
                  <a:pt x="3694838" y="2775488"/>
                </a:lnTo>
                <a:lnTo>
                  <a:pt x="0" y="2775488"/>
                </a:lnTo>
                <a:lnTo>
                  <a:pt x="0" y="0"/>
                </a:lnTo>
                <a:close/>
              </a:path>
            </a:pathLst>
          </a:custGeom>
          <a:blipFill>
            <a:blip r:embed="rId15"/>
            <a:stretch>
              <a:fillRect l="0" t="0" r="-119322" b="0"/>
            </a:stretch>
          </a:blipFill>
        </p:spPr>
      </p:sp>
      <p:sp>
        <p:nvSpPr>
          <p:cNvPr name="Freeform 31" id="31"/>
          <p:cNvSpPr/>
          <p:nvPr/>
        </p:nvSpPr>
        <p:spPr>
          <a:xfrm flipH="false" flipV="false" rot="0">
            <a:off x="9238450" y="3323041"/>
            <a:ext cx="4430717" cy="2775487"/>
          </a:xfrm>
          <a:custGeom>
            <a:avLst/>
            <a:gdLst/>
            <a:ahLst/>
            <a:cxnLst/>
            <a:rect r="r" b="b" t="t" l="l"/>
            <a:pathLst>
              <a:path h="2775487" w="4430717">
                <a:moveTo>
                  <a:pt x="0" y="0"/>
                </a:moveTo>
                <a:lnTo>
                  <a:pt x="4430718" y="0"/>
                </a:lnTo>
                <a:lnTo>
                  <a:pt x="4430718" y="2775488"/>
                </a:lnTo>
                <a:lnTo>
                  <a:pt x="0" y="2775488"/>
                </a:lnTo>
                <a:lnTo>
                  <a:pt x="0" y="0"/>
                </a:lnTo>
                <a:close/>
              </a:path>
            </a:pathLst>
          </a:custGeom>
          <a:blipFill>
            <a:blip r:embed="rId15"/>
            <a:stretch>
              <a:fillRect l="-82896" t="0" r="0" b="0"/>
            </a:stretch>
          </a:blipFill>
        </p:spPr>
      </p:sp>
      <p:sp>
        <p:nvSpPr>
          <p:cNvPr name="Freeform 32" id="32"/>
          <p:cNvSpPr/>
          <p:nvPr/>
        </p:nvSpPr>
        <p:spPr>
          <a:xfrm flipH="false" flipV="false" rot="0">
            <a:off x="3552015" y="6280011"/>
            <a:ext cx="5591985" cy="2168799"/>
          </a:xfrm>
          <a:custGeom>
            <a:avLst/>
            <a:gdLst/>
            <a:ahLst/>
            <a:cxnLst/>
            <a:rect r="r" b="b" t="t" l="l"/>
            <a:pathLst>
              <a:path h="2168799" w="5591985">
                <a:moveTo>
                  <a:pt x="0" y="0"/>
                </a:moveTo>
                <a:lnTo>
                  <a:pt x="5591985" y="0"/>
                </a:lnTo>
                <a:lnTo>
                  <a:pt x="5591985" y="2168799"/>
                </a:lnTo>
                <a:lnTo>
                  <a:pt x="0" y="2168799"/>
                </a:lnTo>
                <a:lnTo>
                  <a:pt x="0" y="0"/>
                </a:lnTo>
                <a:close/>
              </a:path>
            </a:pathLst>
          </a:custGeom>
          <a:blipFill>
            <a:blip r:embed="rId16"/>
            <a:stretch>
              <a:fillRect l="0" t="0" r="0" b="0"/>
            </a:stretch>
          </a:blipFill>
        </p:spPr>
      </p:sp>
      <p:sp>
        <p:nvSpPr>
          <p:cNvPr name="Freeform 33" id="33"/>
          <p:cNvSpPr/>
          <p:nvPr/>
        </p:nvSpPr>
        <p:spPr>
          <a:xfrm flipH="false" flipV="false" rot="0">
            <a:off x="9238450" y="6280011"/>
            <a:ext cx="5768559" cy="2168799"/>
          </a:xfrm>
          <a:custGeom>
            <a:avLst/>
            <a:gdLst/>
            <a:ahLst/>
            <a:cxnLst/>
            <a:rect r="r" b="b" t="t" l="l"/>
            <a:pathLst>
              <a:path h="2168799" w="5768559">
                <a:moveTo>
                  <a:pt x="0" y="0"/>
                </a:moveTo>
                <a:lnTo>
                  <a:pt x="5768559" y="0"/>
                </a:lnTo>
                <a:lnTo>
                  <a:pt x="5768559" y="2168799"/>
                </a:lnTo>
                <a:lnTo>
                  <a:pt x="0" y="2168799"/>
                </a:lnTo>
                <a:lnTo>
                  <a:pt x="0" y="0"/>
                </a:lnTo>
                <a:close/>
              </a:path>
            </a:pathLst>
          </a:custGeom>
          <a:blipFill>
            <a:blip r:embed="rId17"/>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false" flipV="false" rot="0">
            <a:off x="2563792"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503679"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06668" y="-154471"/>
            <a:ext cx="18288000" cy="12506000"/>
            <a:chOff x="0" y="0"/>
            <a:chExt cx="24384000" cy="16674667"/>
          </a:xfrm>
        </p:grpSpPr>
        <p:sp>
          <p:nvSpPr>
            <p:cNvPr name="Freeform 6" id="6"/>
            <p:cNvSpPr/>
            <p:nvPr/>
          </p:nvSpPr>
          <p:spPr>
            <a:xfrm flipH="false" flipV="false" rot="0">
              <a:off x="0"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0"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7597148" y="0"/>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7597148" y="7484962"/>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5194295"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5194295"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grpSp>
      <p:sp>
        <p:nvSpPr>
          <p:cNvPr name="Freeform 12" id="12"/>
          <p:cNvSpPr/>
          <p:nvPr/>
        </p:nvSpPr>
        <p:spPr>
          <a:xfrm flipH="false" flipV="false" rot="0">
            <a:off x="-1027471"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5195008"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167524" y="648596"/>
            <a:ext cx="17539617" cy="9471393"/>
          </a:xfrm>
          <a:custGeom>
            <a:avLst/>
            <a:gdLst/>
            <a:ahLst/>
            <a:cxnLst/>
            <a:rect r="r" b="b" t="t" l="l"/>
            <a:pathLst>
              <a:path h="9471393" w="17539617">
                <a:moveTo>
                  <a:pt x="0" y="0"/>
                </a:moveTo>
                <a:lnTo>
                  <a:pt x="17539617" y="0"/>
                </a:lnTo>
                <a:lnTo>
                  <a:pt x="17539617" y="9471393"/>
                </a:lnTo>
                <a:lnTo>
                  <a:pt x="0" y="947139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4892674" y="53914"/>
            <a:ext cx="8089317" cy="1460325"/>
          </a:xfrm>
          <a:custGeom>
            <a:avLst/>
            <a:gdLst/>
            <a:ahLst/>
            <a:cxnLst/>
            <a:rect r="r" b="b" t="t" l="l"/>
            <a:pathLst>
              <a:path h="1460325" w="8089317">
                <a:moveTo>
                  <a:pt x="0" y="0"/>
                </a:moveTo>
                <a:lnTo>
                  <a:pt x="8089317" y="0"/>
                </a:lnTo>
                <a:lnTo>
                  <a:pt x="8089317" y="1460326"/>
                </a:lnTo>
                <a:lnTo>
                  <a:pt x="0" y="146032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14768410" y="-1028700"/>
            <a:ext cx="4398124" cy="3854356"/>
          </a:xfrm>
          <a:custGeom>
            <a:avLst/>
            <a:gdLst/>
            <a:ahLst/>
            <a:cxnLst/>
            <a:rect r="r" b="b" t="t" l="l"/>
            <a:pathLst>
              <a:path h="3854356" w="4398124">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7" id="17"/>
          <p:cNvSpPr/>
          <p:nvPr/>
        </p:nvSpPr>
        <p:spPr>
          <a:xfrm flipH="true" flipV="false" rot="0">
            <a:off x="-903881" y="-1028700"/>
            <a:ext cx="4099665" cy="3592798"/>
          </a:xfrm>
          <a:custGeom>
            <a:avLst/>
            <a:gdLst/>
            <a:ahLst/>
            <a:cxnLst/>
            <a:rect r="r" b="b" t="t" l="l"/>
            <a:pathLst>
              <a:path h="3592798" w="4099665">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8" id="18"/>
          <p:cNvGrpSpPr/>
          <p:nvPr/>
        </p:nvGrpSpPr>
        <p:grpSpPr>
          <a:xfrm rot="0">
            <a:off x="853912" y="1607265"/>
            <a:ext cx="16113561" cy="8097671"/>
            <a:chOff x="0" y="0"/>
            <a:chExt cx="4243901" cy="2132720"/>
          </a:xfrm>
        </p:grpSpPr>
        <p:sp>
          <p:nvSpPr>
            <p:cNvPr name="Freeform 19" id="19"/>
            <p:cNvSpPr/>
            <p:nvPr/>
          </p:nvSpPr>
          <p:spPr>
            <a:xfrm flipH="false" flipV="false" rot="0">
              <a:off x="0" y="0"/>
              <a:ext cx="4243901" cy="2132720"/>
            </a:xfrm>
            <a:custGeom>
              <a:avLst/>
              <a:gdLst/>
              <a:ahLst/>
              <a:cxnLst/>
              <a:rect r="r" b="b" t="t" l="l"/>
              <a:pathLst>
                <a:path h="2132720" w="4243901">
                  <a:moveTo>
                    <a:pt x="24503" y="0"/>
                  </a:moveTo>
                  <a:lnTo>
                    <a:pt x="4219397" y="0"/>
                  </a:lnTo>
                  <a:cubicBezTo>
                    <a:pt x="4232930" y="0"/>
                    <a:pt x="4243901" y="10971"/>
                    <a:pt x="4243901" y="24503"/>
                  </a:cubicBezTo>
                  <a:lnTo>
                    <a:pt x="4243901" y="2108216"/>
                  </a:lnTo>
                  <a:cubicBezTo>
                    <a:pt x="4243901" y="2121749"/>
                    <a:pt x="4232930" y="2132720"/>
                    <a:pt x="4219397" y="2132720"/>
                  </a:cubicBezTo>
                  <a:lnTo>
                    <a:pt x="24503" y="2132720"/>
                  </a:lnTo>
                  <a:cubicBezTo>
                    <a:pt x="10971" y="2132720"/>
                    <a:pt x="0" y="2121749"/>
                    <a:pt x="0" y="2108216"/>
                  </a:cubicBezTo>
                  <a:lnTo>
                    <a:pt x="0" y="24503"/>
                  </a:lnTo>
                  <a:cubicBezTo>
                    <a:pt x="0" y="10971"/>
                    <a:pt x="10971" y="0"/>
                    <a:pt x="24503" y="0"/>
                  </a:cubicBezTo>
                  <a:close/>
                </a:path>
              </a:pathLst>
            </a:custGeom>
            <a:solidFill>
              <a:srgbClr val="DBCBAA"/>
            </a:solidFill>
          </p:spPr>
        </p:sp>
        <p:sp>
          <p:nvSpPr>
            <p:cNvPr name="TextBox 20" id="20"/>
            <p:cNvSpPr txBox="true"/>
            <p:nvPr/>
          </p:nvSpPr>
          <p:spPr>
            <a:xfrm>
              <a:off x="0" y="-38100"/>
              <a:ext cx="4243901" cy="217082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6542069" y="8861481"/>
            <a:ext cx="1434462" cy="1258508"/>
            <a:chOff x="0" y="0"/>
            <a:chExt cx="1912616" cy="1678011"/>
          </a:xfrm>
        </p:grpSpPr>
        <p:grpSp>
          <p:nvGrpSpPr>
            <p:cNvPr name="Group 22" id="22"/>
            <p:cNvGrpSpPr/>
            <p:nvPr/>
          </p:nvGrpSpPr>
          <p:grpSpPr>
            <a:xfrm rot="0">
              <a:off x="0" y="0"/>
              <a:ext cx="1912616" cy="1678011"/>
              <a:chOff x="0" y="0"/>
              <a:chExt cx="377801" cy="331459"/>
            </a:xfrm>
          </p:grpSpPr>
          <p:sp>
            <p:nvSpPr>
              <p:cNvPr name="Freeform 23" id="23"/>
              <p:cNvSpPr/>
              <p:nvPr/>
            </p:nvSpPr>
            <p:spPr>
              <a:xfrm flipH="false" flipV="false" rot="0">
                <a:off x="0" y="0"/>
                <a:ext cx="377801" cy="331459"/>
              </a:xfrm>
              <a:custGeom>
                <a:avLst/>
                <a:gdLst/>
                <a:ahLst/>
                <a:cxnLst/>
                <a:rect r="r" b="b" t="t" l="l"/>
                <a:pathLst>
                  <a:path h="331459" w="377801">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name="TextBox 24" id="24"/>
              <p:cNvSpPr txBox="true"/>
              <p:nvPr/>
            </p:nvSpPr>
            <p:spPr>
              <a:xfrm>
                <a:off x="0" y="-38100"/>
                <a:ext cx="377801" cy="369559"/>
              </a:xfrm>
              <a:prstGeom prst="rect">
                <a:avLst/>
              </a:prstGeom>
            </p:spPr>
            <p:txBody>
              <a:bodyPr anchor="ctr" rtlCol="false" tIns="50800" lIns="50800" bIns="50800" rIns="50800"/>
              <a:lstStyle/>
              <a:p>
                <a:pPr algn="ctr">
                  <a:lnSpc>
                    <a:spcPts val="2659"/>
                  </a:lnSpc>
                  <a:spcBef>
                    <a:spcPct val="0"/>
                  </a:spcBef>
                </a:pPr>
              </a:p>
            </p:txBody>
          </p:sp>
        </p:grpSp>
        <p:sp>
          <p:nvSpPr>
            <p:cNvPr name="TextBox 25" id="25"/>
            <p:cNvSpPr txBox="true"/>
            <p:nvPr/>
          </p:nvSpPr>
          <p:spPr>
            <a:xfrm rot="0">
              <a:off x="312042" y="96017"/>
              <a:ext cx="1288532" cy="1302032"/>
            </a:xfrm>
            <a:prstGeom prst="rect">
              <a:avLst/>
            </a:prstGeom>
          </p:spPr>
          <p:txBody>
            <a:bodyPr anchor="t" rtlCol="false" tIns="0" lIns="0" bIns="0" rIns="0">
              <a:spAutoFit/>
            </a:bodyPr>
            <a:lstStyle/>
            <a:p>
              <a:pPr algn="ctr">
                <a:lnSpc>
                  <a:spcPts val="8025"/>
                </a:lnSpc>
              </a:pPr>
              <a:r>
                <a:rPr lang="en-US" sz="6079" spc="-255">
                  <a:solidFill>
                    <a:srgbClr val="000000"/>
                  </a:solidFill>
                  <a:latin typeface="Candal"/>
                  <a:ea typeface="Candal"/>
                  <a:cs typeface="Candal"/>
                  <a:sym typeface="Candal"/>
                </a:rPr>
                <a:t>15</a:t>
              </a:r>
            </a:p>
          </p:txBody>
        </p:sp>
      </p:grpSp>
      <p:sp>
        <p:nvSpPr>
          <p:cNvPr name="Freeform 26" id="26"/>
          <p:cNvSpPr/>
          <p:nvPr/>
        </p:nvSpPr>
        <p:spPr>
          <a:xfrm flipH="false" flipV="false" rot="0">
            <a:off x="1573649" y="1957942"/>
            <a:ext cx="14674087" cy="7300358"/>
          </a:xfrm>
          <a:custGeom>
            <a:avLst/>
            <a:gdLst/>
            <a:ahLst/>
            <a:cxnLst/>
            <a:rect r="r" b="b" t="t" l="l"/>
            <a:pathLst>
              <a:path h="7300358" w="14674087">
                <a:moveTo>
                  <a:pt x="0" y="0"/>
                </a:moveTo>
                <a:lnTo>
                  <a:pt x="14674086" y="0"/>
                </a:lnTo>
                <a:lnTo>
                  <a:pt x="14674086" y="7300358"/>
                </a:lnTo>
                <a:lnTo>
                  <a:pt x="0" y="7300358"/>
                </a:lnTo>
                <a:lnTo>
                  <a:pt x="0" y="0"/>
                </a:lnTo>
                <a:close/>
              </a:path>
            </a:pathLst>
          </a:custGeom>
          <a:blipFill>
            <a:blip r:embed="rId15"/>
            <a:stretch>
              <a:fillRect l="0" t="0" r="0" b="0"/>
            </a:stretch>
          </a:blipFill>
        </p:spPr>
      </p:sp>
      <p:sp>
        <p:nvSpPr>
          <p:cNvPr name="TextBox 27" id="27"/>
          <p:cNvSpPr txBox="true"/>
          <p:nvPr/>
        </p:nvSpPr>
        <p:spPr>
          <a:xfrm rot="0">
            <a:off x="5077464" y="469364"/>
            <a:ext cx="7719738" cy="501951"/>
          </a:xfrm>
          <a:prstGeom prst="rect">
            <a:avLst/>
          </a:prstGeom>
        </p:spPr>
        <p:txBody>
          <a:bodyPr anchor="t" rtlCol="false" tIns="0" lIns="0" bIns="0" rIns="0">
            <a:spAutoFit/>
          </a:bodyPr>
          <a:lstStyle/>
          <a:p>
            <a:pPr algn="ctr">
              <a:lnSpc>
                <a:spcPts val="3846"/>
              </a:lnSpc>
            </a:pPr>
            <a:r>
              <a:rPr lang="en-US" sz="3561" spc="-242">
                <a:solidFill>
                  <a:srgbClr val="DBCBAA"/>
                </a:solidFill>
                <a:latin typeface="Candal"/>
                <a:ea typeface="Candal"/>
                <a:cs typeface="Candal"/>
                <a:sym typeface="Candal"/>
              </a:rPr>
              <a:t>Progress Pengumpulan Dataset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false" flipV="false" rot="0">
            <a:off x="2563792"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503679"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06668" y="-154471"/>
            <a:ext cx="18288000" cy="12506000"/>
            <a:chOff x="0" y="0"/>
            <a:chExt cx="24384000" cy="16674667"/>
          </a:xfrm>
        </p:grpSpPr>
        <p:sp>
          <p:nvSpPr>
            <p:cNvPr name="Freeform 6" id="6"/>
            <p:cNvSpPr/>
            <p:nvPr/>
          </p:nvSpPr>
          <p:spPr>
            <a:xfrm flipH="false" flipV="false" rot="0">
              <a:off x="0"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0"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7597148" y="0"/>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7597148" y="7484962"/>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5194295"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5194295"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grpSp>
      <p:sp>
        <p:nvSpPr>
          <p:cNvPr name="Freeform 12" id="12"/>
          <p:cNvSpPr/>
          <p:nvPr/>
        </p:nvSpPr>
        <p:spPr>
          <a:xfrm flipH="false" flipV="false" rot="0">
            <a:off x="-1027471"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5195008"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167524" y="648596"/>
            <a:ext cx="17539617" cy="9471393"/>
          </a:xfrm>
          <a:custGeom>
            <a:avLst/>
            <a:gdLst/>
            <a:ahLst/>
            <a:cxnLst/>
            <a:rect r="r" b="b" t="t" l="l"/>
            <a:pathLst>
              <a:path h="9471393" w="17539617">
                <a:moveTo>
                  <a:pt x="0" y="0"/>
                </a:moveTo>
                <a:lnTo>
                  <a:pt x="17539617" y="0"/>
                </a:lnTo>
                <a:lnTo>
                  <a:pt x="17539617" y="9471393"/>
                </a:lnTo>
                <a:lnTo>
                  <a:pt x="0" y="947139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4892674" y="53914"/>
            <a:ext cx="8089317" cy="1460325"/>
          </a:xfrm>
          <a:custGeom>
            <a:avLst/>
            <a:gdLst/>
            <a:ahLst/>
            <a:cxnLst/>
            <a:rect r="r" b="b" t="t" l="l"/>
            <a:pathLst>
              <a:path h="1460325" w="8089317">
                <a:moveTo>
                  <a:pt x="0" y="0"/>
                </a:moveTo>
                <a:lnTo>
                  <a:pt x="8089317" y="0"/>
                </a:lnTo>
                <a:lnTo>
                  <a:pt x="8089317" y="1460326"/>
                </a:lnTo>
                <a:lnTo>
                  <a:pt x="0" y="146032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14768410" y="-1028700"/>
            <a:ext cx="4398124" cy="3854356"/>
          </a:xfrm>
          <a:custGeom>
            <a:avLst/>
            <a:gdLst/>
            <a:ahLst/>
            <a:cxnLst/>
            <a:rect r="r" b="b" t="t" l="l"/>
            <a:pathLst>
              <a:path h="3854356" w="4398124">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7" id="17"/>
          <p:cNvSpPr/>
          <p:nvPr/>
        </p:nvSpPr>
        <p:spPr>
          <a:xfrm flipH="true" flipV="false" rot="0">
            <a:off x="-903881" y="-1028700"/>
            <a:ext cx="4099665" cy="3592798"/>
          </a:xfrm>
          <a:custGeom>
            <a:avLst/>
            <a:gdLst/>
            <a:ahLst/>
            <a:cxnLst/>
            <a:rect r="r" b="b" t="t" l="l"/>
            <a:pathLst>
              <a:path h="3592798" w="4099665">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8" id="18"/>
          <p:cNvGrpSpPr/>
          <p:nvPr/>
        </p:nvGrpSpPr>
        <p:grpSpPr>
          <a:xfrm rot="0">
            <a:off x="16542069" y="8861481"/>
            <a:ext cx="1434462" cy="1258508"/>
            <a:chOff x="0" y="0"/>
            <a:chExt cx="1912616" cy="1678011"/>
          </a:xfrm>
        </p:grpSpPr>
        <p:grpSp>
          <p:nvGrpSpPr>
            <p:cNvPr name="Group 19" id="19"/>
            <p:cNvGrpSpPr/>
            <p:nvPr/>
          </p:nvGrpSpPr>
          <p:grpSpPr>
            <a:xfrm rot="0">
              <a:off x="0" y="0"/>
              <a:ext cx="1912616" cy="1678011"/>
              <a:chOff x="0" y="0"/>
              <a:chExt cx="377801" cy="331459"/>
            </a:xfrm>
          </p:grpSpPr>
          <p:sp>
            <p:nvSpPr>
              <p:cNvPr name="Freeform 20" id="20"/>
              <p:cNvSpPr/>
              <p:nvPr/>
            </p:nvSpPr>
            <p:spPr>
              <a:xfrm flipH="false" flipV="false" rot="0">
                <a:off x="0" y="0"/>
                <a:ext cx="377801" cy="331459"/>
              </a:xfrm>
              <a:custGeom>
                <a:avLst/>
                <a:gdLst/>
                <a:ahLst/>
                <a:cxnLst/>
                <a:rect r="r" b="b" t="t" l="l"/>
                <a:pathLst>
                  <a:path h="331459" w="377801">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name="TextBox 21" id="21"/>
              <p:cNvSpPr txBox="true"/>
              <p:nvPr/>
            </p:nvSpPr>
            <p:spPr>
              <a:xfrm>
                <a:off x="0" y="-38100"/>
                <a:ext cx="377801" cy="369559"/>
              </a:xfrm>
              <a:prstGeom prst="rect">
                <a:avLst/>
              </a:prstGeom>
            </p:spPr>
            <p:txBody>
              <a:bodyPr anchor="ctr" rtlCol="false" tIns="50800" lIns="50800" bIns="50800" rIns="50800"/>
              <a:lstStyle/>
              <a:p>
                <a:pPr algn="ctr">
                  <a:lnSpc>
                    <a:spcPts val="2659"/>
                  </a:lnSpc>
                  <a:spcBef>
                    <a:spcPct val="0"/>
                  </a:spcBef>
                </a:pPr>
              </a:p>
            </p:txBody>
          </p:sp>
        </p:grpSp>
        <p:sp>
          <p:nvSpPr>
            <p:cNvPr name="TextBox 22" id="22"/>
            <p:cNvSpPr txBox="true"/>
            <p:nvPr/>
          </p:nvSpPr>
          <p:spPr>
            <a:xfrm rot="0">
              <a:off x="312042" y="96017"/>
              <a:ext cx="1288532" cy="1302032"/>
            </a:xfrm>
            <a:prstGeom prst="rect">
              <a:avLst/>
            </a:prstGeom>
          </p:spPr>
          <p:txBody>
            <a:bodyPr anchor="t" rtlCol="false" tIns="0" lIns="0" bIns="0" rIns="0">
              <a:spAutoFit/>
            </a:bodyPr>
            <a:lstStyle/>
            <a:p>
              <a:pPr algn="ctr">
                <a:lnSpc>
                  <a:spcPts val="8025"/>
                </a:lnSpc>
              </a:pPr>
              <a:r>
                <a:rPr lang="en-US" sz="6079" spc="-255">
                  <a:solidFill>
                    <a:srgbClr val="000000"/>
                  </a:solidFill>
                  <a:latin typeface="Candal"/>
                  <a:ea typeface="Candal"/>
                  <a:cs typeface="Candal"/>
                  <a:sym typeface="Candal"/>
                </a:rPr>
                <a:t>16</a:t>
              </a:r>
            </a:p>
          </p:txBody>
        </p:sp>
      </p:grpSp>
      <p:sp>
        <p:nvSpPr>
          <p:cNvPr name="Freeform 23" id="23"/>
          <p:cNvSpPr/>
          <p:nvPr/>
        </p:nvSpPr>
        <p:spPr>
          <a:xfrm flipH="false" flipV="false" rot="0">
            <a:off x="302404" y="3715512"/>
            <a:ext cx="5918988" cy="2944697"/>
          </a:xfrm>
          <a:custGeom>
            <a:avLst/>
            <a:gdLst/>
            <a:ahLst/>
            <a:cxnLst/>
            <a:rect r="r" b="b" t="t" l="l"/>
            <a:pathLst>
              <a:path h="2944697" w="5918988">
                <a:moveTo>
                  <a:pt x="0" y="0"/>
                </a:moveTo>
                <a:lnTo>
                  <a:pt x="5918988" y="0"/>
                </a:lnTo>
                <a:lnTo>
                  <a:pt x="5918988" y="2944697"/>
                </a:lnTo>
                <a:lnTo>
                  <a:pt x="0" y="2944697"/>
                </a:lnTo>
                <a:lnTo>
                  <a:pt x="0" y="0"/>
                </a:lnTo>
                <a:close/>
              </a:path>
            </a:pathLst>
          </a:custGeom>
          <a:blipFill>
            <a:blip r:embed="rId15"/>
            <a:stretch>
              <a:fillRect l="0" t="0" r="0" b="0"/>
            </a:stretch>
          </a:blipFill>
        </p:spPr>
      </p:sp>
      <p:sp>
        <p:nvSpPr>
          <p:cNvPr name="Freeform 24" id="24"/>
          <p:cNvSpPr/>
          <p:nvPr/>
        </p:nvSpPr>
        <p:spPr>
          <a:xfrm flipH="false" flipV="false" rot="0">
            <a:off x="6221392" y="1983823"/>
            <a:ext cx="11269590" cy="5606621"/>
          </a:xfrm>
          <a:custGeom>
            <a:avLst/>
            <a:gdLst/>
            <a:ahLst/>
            <a:cxnLst/>
            <a:rect r="r" b="b" t="t" l="l"/>
            <a:pathLst>
              <a:path h="5606621" w="11269590">
                <a:moveTo>
                  <a:pt x="0" y="0"/>
                </a:moveTo>
                <a:lnTo>
                  <a:pt x="11269590" y="0"/>
                </a:lnTo>
                <a:lnTo>
                  <a:pt x="11269590" y="5606621"/>
                </a:lnTo>
                <a:lnTo>
                  <a:pt x="0" y="5606621"/>
                </a:lnTo>
                <a:lnTo>
                  <a:pt x="0" y="0"/>
                </a:lnTo>
                <a:close/>
              </a:path>
            </a:pathLst>
          </a:custGeom>
          <a:blipFill>
            <a:blip r:embed="rId16"/>
            <a:stretch>
              <a:fillRect l="0" t="0" r="0" b="0"/>
            </a:stretch>
          </a:blipFill>
        </p:spPr>
      </p:sp>
      <p:sp>
        <p:nvSpPr>
          <p:cNvPr name="TextBox 25" id="25"/>
          <p:cNvSpPr txBox="true"/>
          <p:nvPr/>
        </p:nvSpPr>
        <p:spPr>
          <a:xfrm rot="0">
            <a:off x="5077464" y="469364"/>
            <a:ext cx="7719738" cy="501951"/>
          </a:xfrm>
          <a:prstGeom prst="rect">
            <a:avLst/>
          </a:prstGeom>
        </p:spPr>
        <p:txBody>
          <a:bodyPr anchor="t" rtlCol="false" tIns="0" lIns="0" bIns="0" rIns="0">
            <a:spAutoFit/>
          </a:bodyPr>
          <a:lstStyle/>
          <a:p>
            <a:pPr algn="ctr">
              <a:lnSpc>
                <a:spcPts val="3846"/>
              </a:lnSpc>
            </a:pPr>
            <a:r>
              <a:rPr lang="en-US" sz="3561" spc="-242">
                <a:solidFill>
                  <a:srgbClr val="DBCBAA"/>
                </a:solidFill>
                <a:latin typeface="Candal"/>
                <a:ea typeface="Candal"/>
                <a:cs typeface="Candal"/>
                <a:sym typeface="Candal"/>
              </a:rPr>
              <a:t>Progress Pengumpulan Dataset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false" flipV="false" rot="0">
            <a:off x="2563792"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503679"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06668" y="-154471"/>
            <a:ext cx="18288000" cy="12506000"/>
            <a:chOff x="0" y="0"/>
            <a:chExt cx="24384000" cy="16674667"/>
          </a:xfrm>
        </p:grpSpPr>
        <p:sp>
          <p:nvSpPr>
            <p:cNvPr name="Freeform 6" id="6"/>
            <p:cNvSpPr/>
            <p:nvPr/>
          </p:nvSpPr>
          <p:spPr>
            <a:xfrm flipH="false" flipV="false" rot="0">
              <a:off x="0"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0"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7597148" y="0"/>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7597148" y="7484962"/>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5194295"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5194295"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grpSp>
      <p:sp>
        <p:nvSpPr>
          <p:cNvPr name="Freeform 12" id="12"/>
          <p:cNvSpPr/>
          <p:nvPr/>
        </p:nvSpPr>
        <p:spPr>
          <a:xfrm flipH="false" flipV="false" rot="0">
            <a:off x="-1027471"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5195008"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167524" y="648596"/>
            <a:ext cx="17539617" cy="9471393"/>
          </a:xfrm>
          <a:custGeom>
            <a:avLst/>
            <a:gdLst/>
            <a:ahLst/>
            <a:cxnLst/>
            <a:rect r="r" b="b" t="t" l="l"/>
            <a:pathLst>
              <a:path h="9471393" w="17539617">
                <a:moveTo>
                  <a:pt x="0" y="0"/>
                </a:moveTo>
                <a:lnTo>
                  <a:pt x="17539617" y="0"/>
                </a:lnTo>
                <a:lnTo>
                  <a:pt x="17539617" y="9471393"/>
                </a:lnTo>
                <a:lnTo>
                  <a:pt x="0" y="947139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4892674" y="53914"/>
            <a:ext cx="8089317" cy="1460325"/>
          </a:xfrm>
          <a:custGeom>
            <a:avLst/>
            <a:gdLst/>
            <a:ahLst/>
            <a:cxnLst/>
            <a:rect r="r" b="b" t="t" l="l"/>
            <a:pathLst>
              <a:path h="1460325" w="8089317">
                <a:moveTo>
                  <a:pt x="0" y="0"/>
                </a:moveTo>
                <a:lnTo>
                  <a:pt x="8089317" y="0"/>
                </a:lnTo>
                <a:lnTo>
                  <a:pt x="8089317" y="1460326"/>
                </a:lnTo>
                <a:lnTo>
                  <a:pt x="0" y="146032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14768410" y="-1028700"/>
            <a:ext cx="4398124" cy="3854356"/>
          </a:xfrm>
          <a:custGeom>
            <a:avLst/>
            <a:gdLst/>
            <a:ahLst/>
            <a:cxnLst/>
            <a:rect r="r" b="b" t="t" l="l"/>
            <a:pathLst>
              <a:path h="3854356" w="4398124">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7" id="17"/>
          <p:cNvSpPr/>
          <p:nvPr/>
        </p:nvSpPr>
        <p:spPr>
          <a:xfrm flipH="true" flipV="false" rot="0">
            <a:off x="-903881" y="-1028700"/>
            <a:ext cx="4099665" cy="3592798"/>
          </a:xfrm>
          <a:custGeom>
            <a:avLst/>
            <a:gdLst/>
            <a:ahLst/>
            <a:cxnLst/>
            <a:rect r="r" b="b" t="t" l="l"/>
            <a:pathLst>
              <a:path h="3592798" w="4099665">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8" id="18"/>
          <p:cNvGrpSpPr/>
          <p:nvPr/>
        </p:nvGrpSpPr>
        <p:grpSpPr>
          <a:xfrm rot="0">
            <a:off x="16542069" y="8861481"/>
            <a:ext cx="1434462" cy="1258508"/>
            <a:chOff x="0" y="0"/>
            <a:chExt cx="1912616" cy="1678011"/>
          </a:xfrm>
        </p:grpSpPr>
        <p:grpSp>
          <p:nvGrpSpPr>
            <p:cNvPr name="Group 19" id="19"/>
            <p:cNvGrpSpPr/>
            <p:nvPr/>
          </p:nvGrpSpPr>
          <p:grpSpPr>
            <a:xfrm rot="0">
              <a:off x="0" y="0"/>
              <a:ext cx="1912616" cy="1678011"/>
              <a:chOff x="0" y="0"/>
              <a:chExt cx="377801" cy="331459"/>
            </a:xfrm>
          </p:grpSpPr>
          <p:sp>
            <p:nvSpPr>
              <p:cNvPr name="Freeform 20" id="20"/>
              <p:cNvSpPr/>
              <p:nvPr/>
            </p:nvSpPr>
            <p:spPr>
              <a:xfrm flipH="false" flipV="false" rot="0">
                <a:off x="0" y="0"/>
                <a:ext cx="377801" cy="331459"/>
              </a:xfrm>
              <a:custGeom>
                <a:avLst/>
                <a:gdLst/>
                <a:ahLst/>
                <a:cxnLst/>
                <a:rect r="r" b="b" t="t" l="l"/>
                <a:pathLst>
                  <a:path h="331459" w="377801">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name="TextBox 21" id="21"/>
              <p:cNvSpPr txBox="true"/>
              <p:nvPr/>
            </p:nvSpPr>
            <p:spPr>
              <a:xfrm>
                <a:off x="0" y="-38100"/>
                <a:ext cx="377801" cy="369559"/>
              </a:xfrm>
              <a:prstGeom prst="rect">
                <a:avLst/>
              </a:prstGeom>
            </p:spPr>
            <p:txBody>
              <a:bodyPr anchor="ctr" rtlCol="false" tIns="50800" lIns="50800" bIns="50800" rIns="50800"/>
              <a:lstStyle/>
              <a:p>
                <a:pPr algn="ctr">
                  <a:lnSpc>
                    <a:spcPts val="2659"/>
                  </a:lnSpc>
                  <a:spcBef>
                    <a:spcPct val="0"/>
                  </a:spcBef>
                </a:pPr>
              </a:p>
            </p:txBody>
          </p:sp>
        </p:grpSp>
        <p:sp>
          <p:nvSpPr>
            <p:cNvPr name="TextBox 22" id="22"/>
            <p:cNvSpPr txBox="true"/>
            <p:nvPr/>
          </p:nvSpPr>
          <p:spPr>
            <a:xfrm rot="0">
              <a:off x="312042" y="96017"/>
              <a:ext cx="1288532" cy="1302032"/>
            </a:xfrm>
            <a:prstGeom prst="rect">
              <a:avLst/>
            </a:prstGeom>
          </p:spPr>
          <p:txBody>
            <a:bodyPr anchor="t" rtlCol="false" tIns="0" lIns="0" bIns="0" rIns="0">
              <a:spAutoFit/>
            </a:bodyPr>
            <a:lstStyle/>
            <a:p>
              <a:pPr algn="ctr">
                <a:lnSpc>
                  <a:spcPts val="8025"/>
                </a:lnSpc>
              </a:pPr>
              <a:r>
                <a:rPr lang="en-US" sz="6079" spc="-255">
                  <a:solidFill>
                    <a:srgbClr val="000000"/>
                  </a:solidFill>
                  <a:latin typeface="Candal"/>
                  <a:ea typeface="Candal"/>
                  <a:cs typeface="Candal"/>
                  <a:sym typeface="Candal"/>
                </a:rPr>
                <a:t>17</a:t>
              </a:r>
            </a:p>
          </p:txBody>
        </p:sp>
      </p:grpSp>
      <p:sp>
        <p:nvSpPr>
          <p:cNvPr name="Freeform 23" id="23"/>
          <p:cNvSpPr/>
          <p:nvPr/>
        </p:nvSpPr>
        <p:spPr>
          <a:xfrm flipH="false" flipV="false" rot="0">
            <a:off x="302404" y="3715512"/>
            <a:ext cx="5918988" cy="2944697"/>
          </a:xfrm>
          <a:custGeom>
            <a:avLst/>
            <a:gdLst/>
            <a:ahLst/>
            <a:cxnLst/>
            <a:rect r="r" b="b" t="t" l="l"/>
            <a:pathLst>
              <a:path h="2944697" w="5918988">
                <a:moveTo>
                  <a:pt x="0" y="0"/>
                </a:moveTo>
                <a:lnTo>
                  <a:pt x="5918988" y="0"/>
                </a:lnTo>
                <a:lnTo>
                  <a:pt x="5918988" y="2944697"/>
                </a:lnTo>
                <a:lnTo>
                  <a:pt x="0" y="2944697"/>
                </a:lnTo>
                <a:lnTo>
                  <a:pt x="0" y="0"/>
                </a:lnTo>
                <a:close/>
              </a:path>
            </a:pathLst>
          </a:custGeom>
          <a:blipFill>
            <a:blip r:embed="rId15"/>
            <a:stretch>
              <a:fillRect l="0" t="0" r="0" b="0"/>
            </a:stretch>
          </a:blipFill>
        </p:spPr>
      </p:sp>
      <p:sp>
        <p:nvSpPr>
          <p:cNvPr name="Freeform 24" id="24"/>
          <p:cNvSpPr/>
          <p:nvPr/>
        </p:nvSpPr>
        <p:spPr>
          <a:xfrm flipH="false" flipV="false" rot="0">
            <a:off x="6221392" y="1983823"/>
            <a:ext cx="11269590" cy="5606621"/>
          </a:xfrm>
          <a:custGeom>
            <a:avLst/>
            <a:gdLst/>
            <a:ahLst/>
            <a:cxnLst/>
            <a:rect r="r" b="b" t="t" l="l"/>
            <a:pathLst>
              <a:path h="5606621" w="11269590">
                <a:moveTo>
                  <a:pt x="0" y="0"/>
                </a:moveTo>
                <a:lnTo>
                  <a:pt x="11269590" y="0"/>
                </a:lnTo>
                <a:lnTo>
                  <a:pt x="11269590" y="5606621"/>
                </a:lnTo>
                <a:lnTo>
                  <a:pt x="0" y="5606621"/>
                </a:lnTo>
                <a:lnTo>
                  <a:pt x="0" y="0"/>
                </a:lnTo>
                <a:close/>
              </a:path>
            </a:pathLst>
          </a:custGeom>
          <a:blipFill>
            <a:blip r:embed="rId16"/>
            <a:stretch>
              <a:fillRect l="0" t="0" r="0" b="0"/>
            </a:stretch>
          </a:blipFill>
        </p:spPr>
      </p:sp>
      <p:sp>
        <p:nvSpPr>
          <p:cNvPr name="TextBox 25" id="25"/>
          <p:cNvSpPr txBox="true"/>
          <p:nvPr/>
        </p:nvSpPr>
        <p:spPr>
          <a:xfrm rot="0">
            <a:off x="5077464" y="469364"/>
            <a:ext cx="7719738" cy="501951"/>
          </a:xfrm>
          <a:prstGeom prst="rect">
            <a:avLst/>
          </a:prstGeom>
        </p:spPr>
        <p:txBody>
          <a:bodyPr anchor="t" rtlCol="false" tIns="0" lIns="0" bIns="0" rIns="0">
            <a:spAutoFit/>
          </a:bodyPr>
          <a:lstStyle/>
          <a:p>
            <a:pPr algn="ctr">
              <a:lnSpc>
                <a:spcPts val="3846"/>
              </a:lnSpc>
            </a:pPr>
            <a:r>
              <a:rPr lang="en-US" sz="3561" spc="-242">
                <a:solidFill>
                  <a:srgbClr val="DBCBAA"/>
                </a:solidFill>
                <a:latin typeface="Candal"/>
                <a:ea typeface="Candal"/>
                <a:cs typeface="Candal"/>
                <a:sym typeface="Candal"/>
              </a:rPr>
              <a:t>Progress Pengumpulan Dataset</a:t>
            </a:r>
          </a:p>
        </p:txBody>
      </p:sp>
      <p:sp>
        <p:nvSpPr>
          <p:cNvPr name="TextBox 26" id="26"/>
          <p:cNvSpPr txBox="true"/>
          <p:nvPr/>
        </p:nvSpPr>
        <p:spPr>
          <a:xfrm rot="0">
            <a:off x="7487871" y="7880039"/>
            <a:ext cx="2157085" cy="1390650"/>
          </a:xfrm>
          <a:prstGeom prst="rect">
            <a:avLst/>
          </a:prstGeom>
        </p:spPr>
        <p:txBody>
          <a:bodyPr anchor="t" rtlCol="false" tIns="0" lIns="0" bIns="0" rIns="0">
            <a:spAutoFit/>
          </a:bodyPr>
          <a:lstStyle/>
          <a:p>
            <a:pPr algn="ctr">
              <a:lnSpc>
                <a:spcPts val="5400"/>
              </a:lnSpc>
            </a:pPr>
            <a:r>
              <a:rPr lang="en-US" sz="5000" spc="-340">
                <a:solidFill>
                  <a:srgbClr val="DBCBAA"/>
                </a:solidFill>
                <a:latin typeface="Candal"/>
                <a:ea typeface="Candal"/>
                <a:cs typeface="Candal"/>
                <a:sym typeface="Candal"/>
              </a:rPr>
              <a:t>70%</a:t>
            </a:r>
          </a:p>
          <a:p>
            <a:pPr algn="ctr">
              <a:lnSpc>
                <a:spcPts val="5400"/>
              </a:lnSpc>
            </a:pPr>
            <a:r>
              <a:rPr lang="en-US" sz="5000" spc="-340">
                <a:solidFill>
                  <a:srgbClr val="DBCBAA"/>
                </a:solidFill>
                <a:latin typeface="Candal"/>
                <a:ea typeface="Candal"/>
                <a:cs typeface="Candal"/>
                <a:sym typeface="Candal"/>
              </a:rPr>
              <a:t>TRAIN</a:t>
            </a:r>
          </a:p>
        </p:txBody>
      </p:sp>
      <p:sp>
        <p:nvSpPr>
          <p:cNvPr name="TextBox 27" id="27"/>
          <p:cNvSpPr txBox="true"/>
          <p:nvPr/>
        </p:nvSpPr>
        <p:spPr>
          <a:xfrm rot="0">
            <a:off x="11264316" y="7880039"/>
            <a:ext cx="1717675" cy="1390650"/>
          </a:xfrm>
          <a:prstGeom prst="rect">
            <a:avLst/>
          </a:prstGeom>
        </p:spPr>
        <p:txBody>
          <a:bodyPr anchor="t" rtlCol="false" tIns="0" lIns="0" bIns="0" rIns="0">
            <a:spAutoFit/>
          </a:bodyPr>
          <a:lstStyle/>
          <a:p>
            <a:pPr algn="ctr">
              <a:lnSpc>
                <a:spcPts val="5400"/>
              </a:lnSpc>
            </a:pPr>
            <a:r>
              <a:rPr lang="en-US" sz="5000" spc="-340">
                <a:solidFill>
                  <a:srgbClr val="DBCBAA"/>
                </a:solidFill>
                <a:latin typeface="Candal"/>
                <a:ea typeface="Candal"/>
                <a:cs typeface="Candal"/>
                <a:sym typeface="Candal"/>
              </a:rPr>
              <a:t>20%</a:t>
            </a:r>
          </a:p>
          <a:p>
            <a:pPr algn="ctr">
              <a:lnSpc>
                <a:spcPts val="5400"/>
              </a:lnSpc>
            </a:pPr>
            <a:r>
              <a:rPr lang="en-US" sz="5000" spc="-340">
                <a:solidFill>
                  <a:srgbClr val="DBCBAA"/>
                </a:solidFill>
                <a:latin typeface="Candal"/>
                <a:ea typeface="Candal"/>
                <a:cs typeface="Candal"/>
                <a:sym typeface="Candal"/>
              </a:rPr>
              <a:t>VAL</a:t>
            </a:r>
          </a:p>
        </p:txBody>
      </p:sp>
      <p:sp>
        <p:nvSpPr>
          <p:cNvPr name="TextBox 28" id="28"/>
          <p:cNvSpPr txBox="true"/>
          <p:nvPr/>
        </p:nvSpPr>
        <p:spPr>
          <a:xfrm rot="0">
            <a:off x="14768410" y="7929789"/>
            <a:ext cx="1892367" cy="1390650"/>
          </a:xfrm>
          <a:prstGeom prst="rect">
            <a:avLst/>
          </a:prstGeom>
        </p:spPr>
        <p:txBody>
          <a:bodyPr anchor="t" rtlCol="false" tIns="0" lIns="0" bIns="0" rIns="0">
            <a:spAutoFit/>
          </a:bodyPr>
          <a:lstStyle/>
          <a:p>
            <a:pPr algn="ctr">
              <a:lnSpc>
                <a:spcPts val="5400"/>
              </a:lnSpc>
            </a:pPr>
            <a:r>
              <a:rPr lang="en-US" sz="5000" spc="-340">
                <a:solidFill>
                  <a:srgbClr val="DBCBAA"/>
                </a:solidFill>
                <a:latin typeface="Candal"/>
                <a:ea typeface="Candal"/>
                <a:cs typeface="Candal"/>
                <a:sym typeface="Candal"/>
              </a:rPr>
              <a:t>10%</a:t>
            </a:r>
          </a:p>
          <a:p>
            <a:pPr algn="ctr">
              <a:lnSpc>
                <a:spcPts val="5400"/>
              </a:lnSpc>
            </a:pPr>
            <a:r>
              <a:rPr lang="en-US" sz="5000" spc="-340">
                <a:solidFill>
                  <a:srgbClr val="DBCBAA"/>
                </a:solidFill>
                <a:latin typeface="Candal"/>
                <a:ea typeface="Candal"/>
                <a:cs typeface="Candal"/>
                <a:sym typeface="Candal"/>
              </a:rPr>
              <a:t>TEST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false" flipV="false" rot="0">
            <a:off x="2563792"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503679"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0" y="-1909823"/>
            <a:ext cx="18288000" cy="12506000"/>
            <a:chOff x="0" y="0"/>
            <a:chExt cx="24384000" cy="16674667"/>
          </a:xfrm>
        </p:grpSpPr>
        <p:sp>
          <p:nvSpPr>
            <p:cNvPr name="Freeform 6" id="6"/>
            <p:cNvSpPr/>
            <p:nvPr/>
          </p:nvSpPr>
          <p:spPr>
            <a:xfrm flipH="false" flipV="false" rot="0">
              <a:off x="0"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0"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7597148" y="0"/>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7597148" y="7484962"/>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5194295"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5194295"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grpSp>
      <p:sp>
        <p:nvSpPr>
          <p:cNvPr name="Freeform 12" id="12"/>
          <p:cNvSpPr/>
          <p:nvPr/>
        </p:nvSpPr>
        <p:spPr>
          <a:xfrm flipH="false" flipV="false" rot="0">
            <a:off x="-1027471"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5195008"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2423148" y="1514240"/>
            <a:ext cx="13441705" cy="7258520"/>
          </a:xfrm>
          <a:custGeom>
            <a:avLst/>
            <a:gdLst/>
            <a:ahLst/>
            <a:cxnLst/>
            <a:rect r="r" b="b" t="t" l="l"/>
            <a:pathLst>
              <a:path h="7258520" w="13441705">
                <a:moveTo>
                  <a:pt x="0" y="0"/>
                </a:moveTo>
                <a:lnTo>
                  <a:pt x="13441704" y="0"/>
                </a:lnTo>
                <a:lnTo>
                  <a:pt x="13441704" y="7258520"/>
                </a:lnTo>
                <a:lnTo>
                  <a:pt x="0" y="725852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7638460" y="4343177"/>
            <a:ext cx="8089317" cy="1460325"/>
          </a:xfrm>
          <a:custGeom>
            <a:avLst/>
            <a:gdLst/>
            <a:ahLst/>
            <a:cxnLst/>
            <a:rect r="r" b="b" t="t" l="l"/>
            <a:pathLst>
              <a:path h="1460325" w="8089317">
                <a:moveTo>
                  <a:pt x="0" y="0"/>
                </a:moveTo>
                <a:lnTo>
                  <a:pt x="8089317" y="0"/>
                </a:lnTo>
                <a:lnTo>
                  <a:pt x="8089317" y="1460326"/>
                </a:lnTo>
                <a:lnTo>
                  <a:pt x="0" y="146032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14768410" y="-1028700"/>
            <a:ext cx="4398124" cy="3854356"/>
          </a:xfrm>
          <a:custGeom>
            <a:avLst/>
            <a:gdLst/>
            <a:ahLst/>
            <a:cxnLst/>
            <a:rect r="r" b="b" t="t" l="l"/>
            <a:pathLst>
              <a:path h="3854356" w="4398124">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7" id="17"/>
          <p:cNvSpPr/>
          <p:nvPr/>
        </p:nvSpPr>
        <p:spPr>
          <a:xfrm flipH="true" flipV="false" rot="0">
            <a:off x="-903881" y="-1028700"/>
            <a:ext cx="4099665" cy="3592798"/>
          </a:xfrm>
          <a:custGeom>
            <a:avLst/>
            <a:gdLst/>
            <a:ahLst/>
            <a:cxnLst/>
            <a:rect r="r" b="b" t="t" l="l"/>
            <a:pathLst>
              <a:path h="3592798" w="4099665">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8" id="18"/>
          <p:cNvGrpSpPr/>
          <p:nvPr/>
        </p:nvGrpSpPr>
        <p:grpSpPr>
          <a:xfrm rot="0">
            <a:off x="16542069" y="8861481"/>
            <a:ext cx="1434462" cy="1258508"/>
            <a:chOff x="0" y="0"/>
            <a:chExt cx="1912616" cy="1678011"/>
          </a:xfrm>
        </p:grpSpPr>
        <p:grpSp>
          <p:nvGrpSpPr>
            <p:cNvPr name="Group 19" id="19"/>
            <p:cNvGrpSpPr/>
            <p:nvPr/>
          </p:nvGrpSpPr>
          <p:grpSpPr>
            <a:xfrm rot="0">
              <a:off x="0" y="0"/>
              <a:ext cx="1912616" cy="1678011"/>
              <a:chOff x="0" y="0"/>
              <a:chExt cx="377801" cy="331459"/>
            </a:xfrm>
          </p:grpSpPr>
          <p:sp>
            <p:nvSpPr>
              <p:cNvPr name="Freeform 20" id="20"/>
              <p:cNvSpPr/>
              <p:nvPr/>
            </p:nvSpPr>
            <p:spPr>
              <a:xfrm flipH="false" flipV="false" rot="0">
                <a:off x="0" y="0"/>
                <a:ext cx="377801" cy="331459"/>
              </a:xfrm>
              <a:custGeom>
                <a:avLst/>
                <a:gdLst/>
                <a:ahLst/>
                <a:cxnLst/>
                <a:rect r="r" b="b" t="t" l="l"/>
                <a:pathLst>
                  <a:path h="331459" w="377801">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name="TextBox 21" id="21"/>
              <p:cNvSpPr txBox="true"/>
              <p:nvPr/>
            </p:nvSpPr>
            <p:spPr>
              <a:xfrm>
                <a:off x="0" y="-38100"/>
                <a:ext cx="377801" cy="369559"/>
              </a:xfrm>
              <a:prstGeom prst="rect">
                <a:avLst/>
              </a:prstGeom>
            </p:spPr>
            <p:txBody>
              <a:bodyPr anchor="ctr" rtlCol="false" tIns="50800" lIns="50800" bIns="50800" rIns="50800"/>
              <a:lstStyle/>
              <a:p>
                <a:pPr algn="ctr">
                  <a:lnSpc>
                    <a:spcPts val="2659"/>
                  </a:lnSpc>
                  <a:spcBef>
                    <a:spcPct val="0"/>
                  </a:spcBef>
                </a:pPr>
              </a:p>
            </p:txBody>
          </p:sp>
        </p:grpSp>
        <p:sp>
          <p:nvSpPr>
            <p:cNvPr name="TextBox 22" id="22"/>
            <p:cNvSpPr txBox="true"/>
            <p:nvPr/>
          </p:nvSpPr>
          <p:spPr>
            <a:xfrm rot="0">
              <a:off x="312042" y="96017"/>
              <a:ext cx="1288532" cy="1302032"/>
            </a:xfrm>
            <a:prstGeom prst="rect">
              <a:avLst/>
            </a:prstGeom>
          </p:spPr>
          <p:txBody>
            <a:bodyPr anchor="t" rtlCol="false" tIns="0" lIns="0" bIns="0" rIns="0">
              <a:spAutoFit/>
            </a:bodyPr>
            <a:lstStyle/>
            <a:p>
              <a:pPr algn="ctr">
                <a:lnSpc>
                  <a:spcPts val="8025"/>
                </a:lnSpc>
              </a:pPr>
              <a:r>
                <a:rPr lang="en-US" sz="6079" spc="-255">
                  <a:solidFill>
                    <a:srgbClr val="000000"/>
                  </a:solidFill>
                  <a:latin typeface="Candal"/>
                  <a:ea typeface="Candal"/>
                  <a:cs typeface="Candal"/>
                  <a:sym typeface="Candal"/>
                </a:rPr>
                <a:t>18</a:t>
              </a:r>
            </a:p>
          </p:txBody>
        </p:sp>
      </p:grpSp>
      <p:sp>
        <p:nvSpPr>
          <p:cNvPr name="Freeform 23" id="23"/>
          <p:cNvSpPr/>
          <p:nvPr/>
        </p:nvSpPr>
        <p:spPr>
          <a:xfrm flipH="false" flipV="false" rot="0">
            <a:off x="2134688" y="2089697"/>
            <a:ext cx="6068428" cy="6068428"/>
          </a:xfrm>
          <a:custGeom>
            <a:avLst/>
            <a:gdLst/>
            <a:ahLst/>
            <a:cxnLst/>
            <a:rect r="r" b="b" t="t" l="l"/>
            <a:pathLst>
              <a:path h="6068428" w="6068428">
                <a:moveTo>
                  <a:pt x="0" y="0"/>
                </a:moveTo>
                <a:lnTo>
                  <a:pt x="6068428" y="0"/>
                </a:lnTo>
                <a:lnTo>
                  <a:pt x="6068428" y="6068429"/>
                </a:lnTo>
                <a:lnTo>
                  <a:pt x="0" y="6068429"/>
                </a:lnTo>
                <a:lnTo>
                  <a:pt x="0" y="0"/>
                </a:lnTo>
                <a:close/>
              </a:path>
            </a:pathLst>
          </a:custGeom>
          <a:blipFill>
            <a:blip r:embed="rId15"/>
            <a:stretch>
              <a:fillRect l="0" t="0" r="0" b="0"/>
            </a:stretch>
          </a:blipFill>
        </p:spPr>
      </p:sp>
      <p:sp>
        <p:nvSpPr>
          <p:cNvPr name="TextBox 24" id="24"/>
          <p:cNvSpPr txBox="true"/>
          <p:nvPr/>
        </p:nvSpPr>
        <p:spPr>
          <a:xfrm rot="0">
            <a:off x="8030916" y="4707112"/>
            <a:ext cx="7164092" cy="789605"/>
          </a:xfrm>
          <a:prstGeom prst="rect">
            <a:avLst/>
          </a:prstGeom>
        </p:spPr>
        <p:txBody>
          <a:bodyPr anchor="t" rtlCol="false" tIns="0" lIns="0" bIns="0" rIns="0">
            <a:spAutoFit/>
          </a:bodyPr>
          <a:lstStyle/>
          <a:p>
            <a:pPr algn="ctr">
              <a:lnSpc>
                <a:spcPts val="6006"/>
              </a:lnSpc>
            </a:pPr>
            <a:r>
              <a:rPr lang="en-US" sz="5561" spc="-378">
                <a:solidFill>
                  <a:srgbClr val="DBCBAA"/>
                </a:solidFill>
                <a:latin typeface="Candal"/>
                <a:ea typeface="Candal"/>
                <a:cs typeface="Candal"/>
                <a:sym typeface="Candal"/>
              </a:rPr>
              <a:t>OPTIMASI</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false" flipV="false" rot="0">
            <a:off x="2563792"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503679"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06668" y="-154471"/>
            <a:ext cx="18288000" cy="12506000"/>
            <a:chOff x="0" y="0"/>
            <a:chExt cx="24384000" cy="16674667"/>
          </a:xfrm>
        </p:grpSpPr>
        <p:sp>
          <p:nvSpPr>
            <p:cNvPr name="Freeform 6" id="6"/>
            <p:cNvSpPr/>
            <p:nvPr/>
          </p:nvSpPr>
          <p:spPr>
            <a:xfrm flipH="false" flipV="false" rot="0">
              <a:off x="0"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0"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7597148" y="0"/>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7597148" y="7484962"/>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5194295"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5194295"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grpSp>
      <p:sp>
        <p:nvSpPr>
          <p:cNvPr name="Freeform 12" id="12"/>
          <p:cNvSpPr/>
          <p:nvPr/>
        </p:nvSpPr>
        <p:spPr>
          <a:xfrm flipH="false" flipV="false" rot="0">
            <a:off x="-1027471"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5195008"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2084539" y="1514240"/>
            <a:ext cx="14118921" cy="7624218"/>
          </a:xfrm>
          <a:custGeom>
            <a:avLst/>
            <a:gdLst/>
            <a:ahLst/>
            <a:cxnLst/>
            <a:rect r="r" b="b" t="t" l="l"/>
            <a:pathLst>
              <a:path h="7624218" w="14118921">
                <a:moveTo>
                  <a:pt x="0" y="0"/>
                </a:moveTo>
                <a:lnTo>
                  <a:pt x="14118922" y="0"/>
                </a:lnTo>
                <a:lnTo>
                  <a:pt x="14118922" y="7624217"/>
                </a:lnTo>
                <a:lnTo>
                  <a:pt x="0" y="76242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4937439" y="1028700"/>
            <a:ext cx="8089317" cy="1460325"/>
          </a:xfrm>
          <a:custGeom>
            <a:avLst/>
            <a:gdLst/>
            <a:ahLst/>
            <a:cxnLst/>
            <a:rect r="r" b="b" t="t" l="l"/>
            <a:pathLst>
              <a:path h="1460325" w="8089317">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14768410" y="-1028700"/>
            <a:ext cx="4398124" cy="3854356"/>
          </a:xfrm>
          <a:custGeom>
            <a:avLst/>
            <a:gdLst/>
            <a:ahLst/>
            <a:cxnLst/>
            <a:rect r="r" b="b" t="t" l="l"/>
            <a:pathLst>
              <a:path h="3854356" w="4398124">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7" id="17"/>
          <p:cNvSpPr/>
          <p:nvPr/>
        </p:nvSpPr>
        <p:spPr>
          <a:xfrm flipH="true" flipV="false" rot="0">
            <a:off x="-903881" y="-1028700"/>
            <a:ext cx="4099665" cy="3592798"/>
          </a:xfrm>
          <a:custGeom>
            <a:avLst/>
            <a:gdLst/>
            <a:ahLst/>
            <a:cxnLst/>
            <a:rect r="r" b="b" t="t" l="l"/>
            <a:pathLst>
              <a:path h="3592798" w="4099665">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8" id="18"/>
          <p:cNvGrpSpPr/>
          <p:nvPr/>
        </p:nvGrpSpPr>
        <p:grpSpPr>
          <a:xfrm rot="0">
            <a:off x="16542069" y="8861481"/>
            <a:ext cx="1434462" cy="1258508"/>
            <a:chOff x="0" y="0"/>
            <a:chExt cx="1912616" cy="1678011"/>
          </a:xfrm>
        </p:grpSpPr>
        <p:grpSp>
          <p:nvGrpSpPr>
            <p:cNvPr name="Group 19" id="19"/>
            <p:cNvGrpSpPr/>
            <p:nvPr/>
          </p:nvGrpSpPr>
          <p:grpSpPr>
            <a:xfrm rot="0">
              <a:off x="0" y="0"/>
              <a:ext cx="1912616" cy="1678011"/>
              <a:chOff x="0" y="0"/>
              <a:chExt cx="377801" cy="331459"/>
            </a:xfrm>
          </p:grpSpPr>
          <p:sp>
            <p:nvSpPr>
              <p:cNvPr name="Freeform 20" id="20"/>
              <p:cNvSpPr/>
              <p:nvPr/>
            </p:nvSpPr>
            <p:spPr>
              <a:xfrm flipH="false" flipV="false" rot="0">
                <a:off x="0" y="0"/>
                <a:ext cx="377801" cy="331459"/>
              </a:xfrm>
              <a:custGeom>
                <a:avLst/>
                <a:gdLst/>
                <a:ahLst/>
                <a:cxnLst/>
                <a:rect r="r" b="b" t="t" l="l"/>
                <a:pathLst>
                  <a:path h="331459" w="377801">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name="TextBox 21" id="21"/>
              <p:cNvSpPr txBox="true"/>
              <p:nvPr/>
            </p:nvSpPr>
            <p:spPr>
              <a:xfrm>
                <a:off x="0" y="-38100"/>
                <a:ext cx="377801" cy="369559"/>
              </a:xfrm>
              <a:prstGeom prst="rect">
                <a:avLst/>
              </a:prstGeom>
            </p:spPr>
            <p:txBody>
              <a:bodyPr anchor="ctr" rtlCol="false" tIns="50800" lIns="50800" bIns="50800" rIns="50800"/>
              <a:lstStyle/>
              <a:p>
                <a:pPr algn="ctr">
                  <a:lnSpc>
                    <a:spcPts val="2659"/>
                  </a:lnSpc>
                  <a:spcBef>
                    <a:spcPct val="0"/>
                  </a:spcBef>
                </a:pPr>
              </a:p>
            </p:txBody>
          </p:sp>
        </p:grpSp>
        <p:sp>
          <p:nvSpPr>
            <p:cNvPr name="TextBox 22" id="22"/>
            <p:cNvSpPr txBox="true"/>
            <p:nvPr/>
          </p:nvSpPr>
          <p:spPr>
            <a:xfrm rot="0">
              <a:off x="312042" y="96017"/>
              <a:ext cx="1288532" cy="1302032"/>
            </a:xfrm>
            <a:prstGeom prst="rect">
              <a:avLst/>
            </a:prstGeom>
          </p:spPr>
          <p:txBody>
            <a:bodyPr anchor="t" rtlCol="false" tIns="0" lIns="0" bIns="0" rIns="0">
              <a:spAutoFit/>
            </a:bodyPr>
            <a:lstStyle/>
            <a:p>
              <a:pPr algn="ctr">
                <a:lnSpc>
                  <a:spcPts val="8025"/>
                </a:lnSpc>
              </a:pPr>
              <a:r>
                <a:rPr lang="en-US" sz="6079" spc="-255">
                  <a:solidFill>
                    <a:srgbClr val="000000"/>
                  </a:solidFill>
                  <a:latin typeface="Candal"/>
                  <a:ea typeface="Candal"/>
                  <a:cs typeface="Candal"/>
                  <a:sym typeface="Candal"/>
                </a:rPr>
                <a:t>19</a:t>
              </a:r>
            </a:p>
          </p:txBody>
        </p:sp>
      </p:grpSp>
      <p:grpSp>
        <p:nvGrpSpPr>
          <p:cNvPr name="Group 23" id="23"/>
          <p:cNvGrpSpPr/>
          <p:nvPr/>
        </p:nvGrpSpPr>
        <p:grpSpPr>
          <a:xfrm rot="0">
            <a:off x="3195784" y="2890792"/>
            <a:ext cx="11999224" cy="5826484"/>
            <a:chOff x="0" y="0"/>
            <a:chExt cx="3160289" cy="1534547"/>
          </a:xfrm>
        </p:grpSpPr>
        <p:sp>
          <p:nvSpPr>
            <p:cNvPr name="Freeform 24" id="24"/>
            <p:cNvSpPr/>
            <p:nvPr/>
          </p:nvSpPr>
          <p:spPr>
            <a:xfrm flipH="false" flipV="false" rot="0">
              <a:off x="0" y="0"/>
              <a:ext cx="3160289" cy="1534547"/>
            </a:xfrm>
            <a:custGeom>
              <a:avLst/>
              <a:gdLst/>
              <a:ahLst/>
              <a:cxnLst/>
              <a:rect r="r" b="b" t="t" l="l"/>
              <a:pathLst>
                <a:path h="1534547" w="3160289">
                  <a:moveTo>
                    <a:pt x="32905" y="0"/>
                  </a:moveTo>
                  <a:lnTo>
                    <a:pt x="3127384" y="0"/>
                  </a:lnTo>
                  <a:cubicBezTo>
                    <a:pt x="3145557" y="0"/>
                    <a:pt x="3160289" y="14732"/>
                    <a:pt x="3160289" y="32905"/>
                  </a:cubicBezTo>
                  <a:lnTo>
                    <a:pt x="3160289" y="1501642"/>
                  </a:lnTo>
                  <a:cubicBezTo>
                    <a:pt x="3160289" y="1510369"/>
                    <a:pt x="3156823" y="1518738"/>
                    <a:pt x="3150652" y="1524909"/>
                  </a:cubicBezTo>
                  <a:cubicBezTo>
                    <a:pt x="3144481" y="1531080"/>
                    <a:pt x="3136111" y="1534547"/>
                    <a:pt x="3127384" y="1534547"/>
                  </a:cubicBezTo>
                  <a:lnTo>
                    <a:pt x="32905" y="1534547"/>
                  </a:lnTo>
                  <a:cubicBezTo>
                    <a:pt x="24178" y="1534547"/>
                    <a:pt x="15809" y="1531080"/>
                    <a:pt x="9638" y="1524909"/>
                  </a:cubicBezTo>
                  <a:cubicBezTo>
                    <a:pt x="3467" y="1518738"/>
                    <a:pt x="0" y="1510369"/>
                    <a:pt x="0" y="1501642"/>
                  </a:cubicBezTo>
                  <a:lnTo>
                    <a:pt x="0" y="32905"/>
                  </a:lnTo>
                  <a:cubicBezTo>
                    <a:pt x="0" y="24178"/>
                    <a:pt x="3467" y="15809"/>
                    <a:pt x="9638" y="9638"/>
                  </a:cubicBezTo>
                  <a:cubicBezTo>
                    <a:pt x="15809" y="3467"/>
                    <a:pt x="24178" y="0"/>
                    <a:pt x="32905" y="0"/>
                  </a:cubicBezTo>
                  <a:close/>
                </a:path>
              </a:pathLst>
            </a:custGeom>
            <a:solidFill>
              <a:srgbClr val="DBCBAA"/>
            </a:solidFill>
          </p:spPr>
        </p:sp>
        <p:sp>
          <p:nvSpPr>
            <p:cNvPr name="TextBox 25" id="25"/>
            <p:cNvSpPr txBox="true"/>
            <p:nvPr/>
          </p:nvSpPr>
          <p:spPr>
            <a:xfrm>
              <a:off x="0" y="-38100"/>
              <a:ext cx="3160289" cy="1572647"/>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3400578" y="3086535"/>
            <a:ext cx="11794430" cy="5448206"/>
            <a:chOff x="0" y="0"/>
            <a:chExt cx="3106352" cy="1434918"/>
          </a:xfrm>
        </p:grpSpPr>
        <p:sp>
          <p:nvSpPr>
            <p:cNvPr name="Freeform 27" id="27"/>
            <p:cNvSpPr/>
            <p:nvPr/>
          </p:nvSpPr>
          <p:spPr>
            <a:xfrm flipH="false" flipV="false" rot="0">
              <a:off x="0" y="0"/>
              <a:ext cx="3106352" cy="1434918"/>
            </a:xfrm>
            <a:custGeom>
              <a:avLst/>
              <a:gdLst/>
              <a:ahLst/>
              <a:cxnLst/>
              <a:rect r="r" b="b" t="t" l="l"/>
              <a:pathLst>
                <a:path h="1434918" w="3106352">
                  <a:moveTo>
                    <a:pt x="33477" y="0"/>
                  </a:moveTo>
                  <a:lnTo>
                    <a:pt x="3072875" y="0"/>
                  </a:lnTo>
                  <a:cubicBezTo>
                    <a:pt x="3091364" y="0"/>
                    <a:pt x="3106352" y="14988"/>
                    <a:pt x="3106352" y="33477"/>
                  </a:cubicBezTo>
                  <a:lnTo>
                    <a:pt x="3106352" y="1401442"/>
                  </a:lnTo>
                  <a:cubicBezTo>
                    <a:pt x="3106352" y="1419930"/>
                    <a:pt x="3091364" y="1434918"/>
                    <a:pt x="3072875" y="1434918"/>
                  </a:cubicBezTo>
                  <a:lnTo>
                    <a:pt x="33477" y="1434918"/>
                  </a:lnTo>
                  <a:cubicBezTo>
                    <a:pt x="14988" y="1434918"/>
                    <a:pt x="0" y="1419930"/>
                    <a:pt x="0" y="1401442"/>
                  </a:cubicBezTo>
                  <a:lnTo>
                    <a:pt x="0" y="33477"/>
                  </a:lnTo>
                  <a:cubicBezTo>
                    <a:pt x="0" y="14988"/>
                    <a:pt x="14988" y="0"/>
                    <a:pt x="33477" y="0"/>
                  </a:cubicBezTo>
                  <a:close/>
                </a:path>
              </a:pathLst>
            </a:custGeom>
            <a:solidFill>
              <a:srgbClr val="CAB386"/>
            </a:solidFill>
          </p:spPr>
        </p:sp>
        <p:sp>
          <p:nvSpPr>
            <p:cNvPr name="TextBox 28" id="28"/>
            <p:cNvSpPr txBox="true"/>
            <p:nvPr/>
          </p:nvSpPr>
          <p:spPr>
            <a:xfrm>
              <a:off x="0" y="-38100"/>
              <a:ext cx="3106352" cy="1473018"/>
            </a:xfrm>
            <a:prstGeom prst="rect">
              <a:avLst/>
            </a:prstGeom>
          </p:spPr>
          <p:txBody>
            <a:bodyPr anchor="ctr" rtlCol="false" tIns="50800" lIns="50800" bIns="50800" rIns="50800"/>
            <a:lstStyle/>
            <a:p>
              <a:pPr algn="ctr">
                <a:lnSpc>
                  <a:spcPts val="2659"/>
                </a:lnSpc>
              </a:pPr>
            </a:p>
          </p:txBody>
        </p:sp>
      </p:grpSp>
      <p:sp>
        <p:nvSpPr>
          <p:cNvPr name="Freeform 29" id="29"/>
          <p:cNvSpPr/>
          <p:nvPr/>
        </p:nvSpPr>
        <p:spPr>
          <a:xfrm flipH="false" flipV="false" rot="0">
            <a:off x="5197319" y="4620148"/>
            <a:ext cx="7569557" cy="2062704"/>
          </a:xfrm>
          <a:custGeom>
            <a:avLst/>
            <a:gdLst/>
            <a:ahLst/>
            <a:cxnLst/>
            <a:rect r="r" b="b" t="t" l="l"/>
            <a:pathLst>
              <a:path h="2062704" w="7569557">
                <a:moveTo>
                  <a:pt x="0" y="0"/>
                </a:moveTo>
                <a:lnTo>
                  <a:pt x="7569557" y="0"/>
                </a:lnTo>
                <a:lnTo>
                  <a:pt x="7569557" y="2062704"/>
                </a:lnTo>
                <a:lnTo>
                  <a:pt x="0" y="2062704"/>
                </a:lnTo>
                <a:lnTo>
                  <a:pt x="0" y="0"/>
                </a:lnTo>
                <a:close/>
              </a:path>
            </a:pathLst>
          </a:custGeom>
          <a:blipFill>
            <a:blip r:embed="rId15"/>
            <a:stretch>
              <a:fillRect l="0" t="0" r="0" b="0"/>
            </a:stretch>
          </a:blipFill>
        </p:spPr>
      </p:sp>
      <p:sp>
        <p:nvSpPr>
          <p:cNvPr name="TextBox 30" id="30"/>
          <p:cNvSpPr txBox="true"/>
          <p:nvPr/>
        </p:nvSpPr>
        <p:spPr>
          <a:xfrm rot="0">
            <a:off x="5400052" y="1511126"/>
            <a:ext cx="7164092" cy="533574"/>
          </a:xfrm>
          <a:prstGeom prst="rect">
            <a:avLst/>
          </a:prstGeom>
        </p:spPr>
        <p:txBody>
          <a:bodyPr anchor="t" rtlCol="false" tIns="0" lIns="0" bIns="0" rIns="0">
            <a:spAutoFit/>
          </a:bodyPr>
          <a:lstStyle/>
          <a:p>
            <a:pPr algn="ctr">
              <a:lnSpc>
                <a:spcPts val="4062"/>
              </a:lnSpc>
            </a:pPr>
            <a:r>
              <a:rPr lang="en-US" sz="3761" spc="-255">
                <a:solidFill>
                  <a:srgbClr val="DBCBAA"/>
                </a:solidFill>
                <a:latin typeface="Candal"/>
                <a:ea typeface="Candal"/>
                <a:cs typeface="Candal"/>
                <a:sym typeface="Candal"/>
              </a:rPr>
              <a:t>OPtimasi Dataset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false" flipV="false" rot="0">
            <a:off x="2563792"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503679"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61903" y="0"/>
            <a:ext cx="18288000" cy="12506000"/>
            <a:chOff x="0" y="0"/>
            <a:chExt cx="24384000" cy="16674667"/>
          </a:xfrm>
        </p:grpSpPr>
        <p:sp>
          <p:nvSpPr>
            <p:cNvPr name="Freeform 6" id="6"/>
            <p:cNvSpPr/>
            <p:nvPr/>
          </p:nvSpPr>
          <p:spPr>
            <a:xfrm flipH="false" flipV="false" rot="0">
              <a:off x="0"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0"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7597148" y="0"/>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7597148" y="7484962"/>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5194295"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5194295"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grpSp>
      <p:sp>
        <p:nvSpPr>
          <p:cNvPr name="Freeform 12" id="12"/>
          <p:cNvSpPr/>
          <p:nvPr/>
        </p:nvSpPr>
        <p:spPr>
          <a:xfrm flipH="false" flipV="false" rot="0">
            <a:off x="-1027471"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5195008"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4937439" y="1365331"/>
            <a:ext cx="8089317" cy="1460325"/>
          </a:xfrm>
          <a:custGeom>
            <a:avLst/>
            <a:gdLst/>
            <a:ahLst/>
            <a:cxnLst/>
            <a:rect r="r" b="b" t="t" l="l"/>
            <a:pathLst>
              <a:path h="1460325" w="8089317">
                <a:moveTo>
                  <a:pt x="0" y="0"/>
                </a:moveTo>
                <a:lnTo>
                  <a:pt x="8089317" y="0"/>
                </a:lnTo>
                <a:lnTo>
                  <a:pt x="8089317" y="1460325"/>
                </a:lnTo>
                <a:lnTo>
                  <a:pt x="0" y="146032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14768410" y="-1028700"/>
            <a:ext cx="4398124" cy="3854356"/>
          </a:xfrm>
          <a:custGeom>
            <a:avLst/>
            <a:gdLst/>
            <a:ahLst/>
            <a:cxnLst/>
            <a:rect r="r" b="b" t="t" l="l"/>
            <a:pathLst>
              <a:path h="3854356" w="4398124">
                <a:moveTo>
                  <a:pt x="0" y="0"/>
                </a:moveTo>
                <a:lnTo>
                  <a:pt x="4398124" y="0"/>
                </a:lnTo>
                <a:lnTo>
                  <a:pt x="4398124" y="3854356"/>
                </a:lnTo>
                <a:lnTo>
                  <a:pt x="0" y="385435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true" flipV="false" rot="0">
            <a:off x="-903881" y="-1028700"/>
            <a:ext cx="4099665" cy="3592798"/>
          </a:xfrm>
          <a:custGeom>
            <a:avLst/>
            <a:gdLst/>
            <a:ahLst/>
            <a:cxnLst/>
            <a:rect r="r" b="b" t="t" l="l"/>
            <a:pathLst>
              <a:path h="3592798" w="4099665">
                <a:moveTo>
                  <a:pt x="4099665" y="0"/>
                </a:moveTo>
                <a:lnTo>
                  <a:pt x="0" y="0"/>
                </a:lnTo>
                <a:lnTo>
                  <a:pt x="0" y="3592798"/>
                </a:lnTo>
                <a:lnTo>
                  <a:pt x="4099665" y="3592798"/>
                </a:lnTo>
                <a:lnTo>
                  <a:pt x="4099665"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7" id="17"/>
          <p:cNvGrpSpPr/>
          <p:nvPr/>
        </p:nvGrpSpPr>
        <p:grpSpPr>
          <a:xfrm rot="0">
            <a:off x="1988540" y="3607058"/>
            <a:ext cx="2948898" cy="2948898"/>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115516" y="0"/>
                  </a:moveTo>
                  <a:lnTo>
                    <a:pt x="697284" y="0"/>
                  </a:lnTo>
                  <a:cubicBezTo>
                    <a:pt x="761082" y="0"/>
                    <a:pt x="812800" y="51718"/>
                    <a:pt x="812800" y="115516"/>
                  </a:cubicBezTo>
                  <a:lnTo>
                    <a:pt x="812800" y="697284"/>
                  </a:lnTo>
                  <a:cubicBezTo>
                    <a:pt x="812800" y="761082"/>
                    <a:pt x="761082" y="812800"/>
                    <a:pt x="697284" y="812800"/>
                  </a:cubicBezTo>
                  <a:lnTo>
                    <a:pt x="115516" y="812800"/>
                  </a:lnTo>
                  <a:cubicBezTo>
                    <a:pt x="51718" y="812800"/>
                    <a:pt x="0" y="761082"/>
                    <a:pt x="0" y="697284"/>
                  </a:cubicBezTo>
                  <a:lnTo>
                    <a:pt x="0" y="115516"/>
                  </a:lnTo>
                  <a:cubicBezTo>
                    <a:pt x="0" y="51718"/>
                    <a:pt x="51718" y="0"/>
                    <a:pt x="115516" y="0"/>
                  </a:cubicBezTo>
                  <a:close/>
                </a:path>
              </a:pathLst>
            </a:custGeom>
            <a:solidFill>
              <a:srgbClr val="000000">
                <a:alpha val="0"/>
              </a:srgbClr>
            </a:solidFill>
            <a:ln w="12700" cap="rnd">
              <a:solidFill>
                <a:srgbClr val="000000"/>
              </a:solidFill>
              <a:prstDash val="solid"/>
              <a:round/>
            </a:ln>
          </p:spPr>
        </p:sp>
      </p:grpSp>
      <p:grpSp>
        <p:nvGrpSpPr>
          <p:cNvPr name="Group 19" id="19"/>
          <p:cNvGrpSpPr/>
          <p:nvPr/>
        </p:nvGrpSpPr>
        <p:grpSpPr>
          <a:xfrm rot="0">
            <a:off x="7507648" y="3607058"/>
            <a:ext cx="2948898" cy="2948898"/>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115516" y="0"/>
                  </a:moveTo>
                  <a:lnTo>
                    <a:pt x="697284" y="0"/>
                  </a:lnTo>
                  <a:cubicBezTo>
                    <a:pt x="761082" y="0"/>
                    <a:pt x="812800" y="51718"/>
                    <a:pt x="812800" y="115516"/>
                  </a:cubicBezTo>
                  <a:lnTo>
                    <a:pt x="812800" y="697284"/>
                  </a:lnTo>
                  <a:cubicBezTo>
                    <a:pt x="812800" y="761082"/>
                    <a:pt x="761082" y="812800"/>
                    <a:pt x="697284" y="812800"/>
                  </a:cubicBezTo>
                  <a:lnTo>
                    <a:pt x="115516" y="812800"/>
                  </a:lnTo>
                  <a:cubicBezTo>
                    <a:pt x="51718" y="812800"/>
                    <a:pt x="0" y="761082"/>
                    <a:pt x="0" y="697284"/>
                  </a:cubicBezTo>
                  <a:lnTo>
                    <a:pt x="0" y="115516"/>
                  </a:lnTo>
                  <a:cubicBezTo>
                    <a:pt x="0" y="51718"/>
                    <a:pt x="51718" y="0"/>
                    <a:pt x="115516" y="0"/>
                  </a:cubicBezTo>
                  <a:close/>
                </a:path>
              </a:pathLst>
            </a:custGeom>
            <a:solidFill>
              <a:srgbClr val="000000">
                <a:alpha val="0"/>
              </a:srgbClr>
            </a:solidFill>
            <a:ln w="12700" cap="rnd">
              <a:solidFill>
                <a:srgbClr val="000000"/>
              </a:solidFill>
              <a:prstDash val="solid"/>
              <a:round/>
            </a:ln>
          </p:spPr>
        </p:sp>
      </p:grpSp>
      <p:grpSp>
        <p:nvGrpSpPr>
          <p:cNvPr name="Group 21" id="21"/>
          <p:cNvGrpSpPr/>
          <p:nvPr/>
        </p:nvGrpSpPr>
        <p:grpSpPr>
          <a:xfrm rot="0">
            <a:off x="1145952" y="6291770"/>
            <a:ext cx="4445361" cy="1319960"/>
            <a:chOff x="0" y="0"/>
            <a:chExt cx="1025725" cy="304568"/>
          </a:xfrm>
        </p:grpSpPr>
        <p:sp>
          <p:nvSpPr>
            <p:cNvPr name="Freeform 22" id="22"/>
            <p:cNvSpPr/>
            <p:nvPr/>
          </p:nvSpPr>
          <p:spPr>
            <a:xfrm flipH="false" flipV="false" rot="0">
              <a:off x="0" y="0"/>
              <a:ext cx="1025725" cy="304568"/>
            </a:xfrm>
            <a:custGeom>
              <a:avLst/>
              <a:gdLst/>
              <a:ahLst/>
              <a:cxnLst/>
              <a:rect r="r" b="b" t="t" l="l"/>
              <a:pathLst>
                <a:path h="304568" w="1025725">
                  <a:moveTo>
                    <a:pt x="152284" y="0"/>
                  </a:moveTo>
                  <a:lnTo>
                    <a:pt x="873441" y="0"/>
                  </a:lnTo>
                  <a:cubicBezTo>
                    <a:pt x="913829" y="0"/>
                    <a:pt x="952563" y="16044"/>
                    <a:pt x="981122" y="44603"/>
                  </a:cubicBezTo>
                  <a:cubicBezTo>
                    <a:pt x="1009681" y="73162"/>
                    <a:pt x="1025725" y="111896"/>
                    <a:pt x="1025725" y="152284"/>
                  </a:cubicBezTo>
                  <a:lnTo>
                    <a:pt x="1025725" y="152284"/>
                  </a:lnTo>
                  <a:cubicBezTo>
                    <a:pt x="1025725" y="192672"/>
                    <a:pt x="1009681" y="231407"/>
                    <a:pt x="981122" y="259965"/>
                  </a:cubicBezTo>
                  <a:cubicBezTo>
                    <a:pt x="952563" y="288524"/>
                    <a:pt x="913829" y="304568"/>
                    <a:pt x="873441" y="304568"/>
                  </a:cubicBezTo>
                  <a:lnTo>
                    <a:pt x="152284" y="304568"/>
                  </a:lnTo>
                  <a:cubicBezTo>
                    <a:pt x="111896" y="304568"/>
                    <a:pt x="73162" y="288524"/>
                    <a:pt x="44603" y="259965"/>
                  </a:cubicBezTo>
                  <a:cubicBezTo>
                    <a:pt x="16044" y="231407"/>
                    <a:pt x="0" y="192672"/>
                    <a:pt x="0" y="152284"/>
                  </a:cubicBezTo>
                  <a:lnTo>
                    <a:pt x="0" y="152284"/>
                  </a:lnTo>
                  <a:cubicBezTo>
                    <a:pt x="0" y="111896"/>
                    <a:pt x="16044" y="73162"/>
                    <a:pt x="44603" y="44603"/>
                  </a:cubicBezTo>
                  <a:cubicBezTo>
                    <a:pt x="73162" y="16044"/>
                    <a:pt x="111896" y="0"/>
                    <a:pt x="152284" y="0"/>
                  </a:cubicBezTo>
                  <a:close/>
                </a:path>
              </a:pathLst>
            </a:custGeom>
            <a:solidFill>
              <a:srgbClr val="162403"/>
            </a:solidFill>
            <a:ln w="57150" cap="rnd">
              <a:solidFill>
                <a:srgbClr val="C3A978"/>
              </a:solidFill>
              <a:prstDash val="solid"/>
              <a:round/>
            </a:ln>
          </p:spPr>
        </p:sp>
        <p:sp>
          <p:nvSpPr>
            <p:cNvPr name="TextBox 23" id="23"/>
            <p:cNvSpPr txBox="true"/>
            <p:nvPr/>
          </p:nvSpPr>
          <p:spPr>
            <a:xfrm>
              <a:off x="0" y="-38100"/>
              <a:ext cx="1025725" cy="342668"/>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6194288" y="6253000"/>
            <a:ext cx="5748015" cy="1319960"/>
            <a:chOff x="0" y="0"/>
            <a:chExt cx="1326300" cy="304568"/>
          </a:xfrm>
        </p:grpSpPr>
        <p:sp>
          <p:nvSpPr>
            <p:cNvPr name="Freeform 25" id="25"/>
            <p:cNvSpPr/>
            <p:nvPr/>
          </p:nvSpPr>
          <p:spPr>
            <a:xfrm flipH="false" flipV="false" rot="0">
              <a:off x="0" y="0"/>
              <a:ext cx="1326300" cy="304568"/>
            </a:xfrm>
            <a:custGeom>
              <a:avLst/>
              <a:gdLst/>
              <a:ahLst/>
              <a:cxnLst/>
              <a:rect r="r" b="b" t="t" l="l"/>
              <a:pathLst>
                <a:path h="304568" w="1326300">
                  <a:moveTo>
                    <a:pt x="134689" y="0"/>
                  </a:moveTo>
                  <a:lnTo>
                    <a:pt x="1191612" y="0"/>
                  </a:lnTo>
                  <a:cubicBezTo>
                    <a:pt x="1227334" y="0"/>
                    <a:pt x="1261592" y="14190"/>
                    <a:pt x="1286851" y="39449"/>
                  </a:cubicBezTo>
                  <a:cubicBezTo>
                    <a:pt x="1312110" y="64708"/>
                    <a:pt x="1326300" y="98967"/>
                    <a:pt x="1326300" y="134689"/>
                  </a:cubicBezTo>
                  <a:lnTo>
                    <a:pt x="1326300" y="169880"/>
                  </a:lnTo>
                  <a:cubicBezTo>
                    <a:pt x="1326300" y="205601"/>
                    <a:pt x="1312110" y="239860"/>
                    <a:pt x="1286851" y="265119"/>
                  </a:cubicBezTo>
                  <a:cubicBezTo>
                    <a:pt x="1261592" y="290378"/>
                    <a:pt x="1227334" y="304568"/>
                    <a:pt x="1191612" y="304568"/>
                  </a:cubicBezTo>
                  <a:lnTo>
                    <a:pt x="134689" y="304568"/>
                  </a:lnTo>
                  <a:cubicBezTo>
                    <a:pt x="98967" y="304568"/>
                    <a:pt x="64708" y="290378"/>
                    <a:pt x="39449" y="265119"/>
                  </a:cubicBezTo>
                  <a:cubicBezTo>
                    <a:pt x="14190" y="239860"/>
                    <a:pt x="0" y="205601"/>
                    <a:pt x="0" y="169880"/>
                  </a:cubicBezTo>
                  <a:lnTo>
                    <a:pt x="0" y="134689"/>
                  </a:lnTo>
                  <a:cubicBezTo>
                    <a:pt x="0" y="98967"/>
                    <a:pt x="14190" y="64708"/>
                    <a:pt x="39449" y="39449"/>
                  </a:cubicBezTo>
                  <a:cubicBezTo>
                    <a:pt x="64708" y="14190"/>
                    <a:pt x="98967" y="0"/>
                    <a:pt x="134689" y="0"/>
                  </a:cubicBezTo>
                  <a:close/>
                </a:path>
              </a:pathLst>
            </a:custGeom>
            <a:solidFill>
              <a:srgbClr val="162403"/>
            </a:solidFill>
            <a:ln w="57150" cap="rnd">
              <a:solidFill>
                <a:srgbClr val="C3A978"/>
              </a:solidFill>
              <a:prstDash val="solid"/>
              <a:round/>
            </a:ln>
          </p:spPr>
        </p:sp>
        <p:sp>
          <p:nvSpPr>
            <p:cNvPr name="TextBox 26" id="26"/>
            <p:cNvSpPr txBox="true"/>
            <p:nvPr/>
          </p:nvSpPr>
          <p:spPr>
            <a:xfrm>
              <a:off x="0" y="-38100"/>
              <a:ext cx="1326300" cy="342668"/>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13411842" y="3607058"/>
            <a:ext cx="2948898" cy="2948898"/>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115516" y="0"/>
                  </a:moveTo>
                  <a:lnTo>
                    <a:pt x="697284" y="0"/>
                  </a:lnTo>
                  <a:cubicBezTo>
                    <a:pt x="761082" y="0"/>
                    <a:pt x="812800" y="51718"/>
                    <a:pt x="812800" y="115516"/>
                  </a:cubicBezTo>
                  <a:lnTo>
                    <a:pt x="812800" y="697284"/>
                  </a:lnTo>
                  <a:cubicBezTo>
                    <a:pt x="812800" y="761082"/>
                    <a:pt x="761082" y="812800"/>
                    <a:pt x="697284" y="812800"/>
                  </a:cubicBezTo>
                  <a:lnTo>
                    <a:pt x="115516" y="812800"/>
                  </a:lnTo>
                  <a:cubicBezTo>
                    <a:pt x="51718" y="812800"/>
                    <a:pt x="0" y="761082"/>
                    <a:pt x="0" y="697284"/>
                  </a:cubicBezTo>
                  <a:lnTo>
                    <a:pt x="0" y="115516"/>
                  </a:lnTo>
                  <a:cubicBezTo>
                    <a:pt x="0" y="51718"/>
                    <a:pt x="51718" y="0"/>
                    <a:pt x="115516" y="0"/>
                  </a:cubicBezTo>
                  <a:close/>
                </a:path>
              </a:pathLst>
            </a:custGeom>
            <a:blipFill>
              <a:blip r:embed="rId13"/>
              <a:stretch>
                <a:fillRect l="-37722" t="0" r="-70852" b="-213057"/>
              </a:stretch>
            </a:blipFill>
            <a:ln w="57150" cap="rnd">
              <a:solidFill>
                <a:srgbClr val="C3A978"/>
              </a:solidFill>
              <a:prstDash val="solid"/>
              <a:round/>
            </a:ln>
          </p:spPr>
        </p:sp>
      </p:grpSp>
      <p:grpSp>
        <p:nvGrpSpPr>
          <p:cNvPr name="Group 29" id="29"/>
          <p:cNvGrpSpPr/>
          <p:nvPr/>
        </p:nvGrpSpPr>
        <p:grpSpPr>
          <a:xfrm rot="0">
            <a:off x="12926961" y="6396545"/>
            <a:ext cx="3918662" cy="1215185"/>
            <a:chOff x="0" y="0"/>
            <a:chExt cx="904194" cy="280393"/>
          </a:xfrm>
        </p:grpSpPr>
        <p:sp>
          <p:nvSpPr>
            <p:cNvPr name="Freeform 30" id="30"/>
            <p:cNvSpPr/>
            <p:nvPr/>
          </p:nvSpPr>
          <p:spPr>
            <a:xfrm flipH="false" flipV="false" rot="0">
              <a:off x="0" y="0"/>
              <a:ext cx="904194" cy="280393"/>
            </a:xfrm>
            <a:custGeom>
              <a:avLst/>
              <a:gdLst/>
              <a:ahLst/>
              <a:cxnLst/>
              <a:rect r="r" b="b" t="t" l="l"/>
              <a:pathLst>
                <a:path h="280393" w="904194">
                  <a:moveTo>
                    <a:pt x="140196" y="0"/>
                  </a:moveTo>
                  <a:lnTo>
                    <a:pt x="763998" y="0"/>
                  </a:lnTo>
                  <a:cubicBezTo>
                    <a:pt x="841426" y="0"/>
                    <a:pt x="904194" y="62768"/>
                    <a:pt x="904194" y="140196"/>
                  </a:cubicBezTo>
                  <a:lnTo>
                    <a:pt x="904194" y="140196"/>
                  </a:lnTo>
                  <a:cubicBezTo>
                    <a:pt x="904194" y="217625"/>
                    <a:pt x="841426" y="280393"/>
                    <a:pt x="763998" y="280393"/>
                  </a:cubicBezTo>
                  <a:lnTo>
                    <a:pt x="140196" y="280393"/>
                  </a:lnTo>
                  <a:cubicBezTo>
                    <a:pt x="62768" y="280393"/>
                    <a:pt x="0" y="217625"/>
                    <a:pt x="0" y="140196"/>
                  </a:cubicBezTo>
                  <a:lnTo>
                    <a:pt x="0" y="140196"/>
                  </a:lnTo>
                  <a:cubicBezTo>
                    <a:pt x="0" y="62768"/>
                    <a:pt x="62768" y="0"/>
                    <a:pt x="140196" y="0"/>
                  </a:cubicBezTo>
                  <a:close/>
                </a:path>
              </a:pathLst>
            </a:custGeom>
            <a:solidFill>
              <a:srgbClr val="162403"/>
            </a:solidFill>
            <a:ln w="57150" cap="rnd">
              <a:solidFill>
                <a:srgbClr val="C3A978"/>
              </a:solidFill>
              <a:prstDash val="solid"/>
              <a:round/>
            </a:ln>
          </p:spPr>
        </p:sp>
        <p:sp>
          <p:nvSpPr>
            <p:cNvPr name="TextBox 31" id="31"/>
            <p:cNvSpPr txBox="true"/>
            <p:nvPr/>
          </p:nvSpPr>
          <p:spPr>
            <a:xfrm>
              <a:off x="0" y="-38100"/>
              <a:ext cx="904194" cy="318493"/>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16542069" y="8861481"/>
            <a:ext cx="1434462" cy="1258508"/>
            <a:chOff x="0" y="0"/>
            <a:chExt cx="1912616" cy="1678011"/>
          </a:xfrm>
        </p:grpSpPr>
        <p:grpSp>
          <p:nvGrpSpPr>
            <p:cNvPr name="Group 33" id="33"/>
            <p:cNvGrpSpPr/>
            <p:nvPr/>
          </p:nvGrpSpPr>
          <p:grpSpPr>
            <a:xfrm rot="0">
              <a:off x="0" y="0"/>
              <a:ext cx="1912616" cy="1678011"/>
              <a:chOff x="0" y="0"/>
              <a:chExt cx="377801" cy="331459"/>
            </a:xfrm>
          </p:grpSpPr>
          <p:sp>
            <p:nvSpPr>
              <p:cNvPr name="Freeform 34" id="34"/>
              <p:cNvSpPr/>
              <p:nvPr/>
            </p:nvSpPr>
            <p:spPr>
              <a:xfrm flipH="false" flipV="false" rot="0">
                <a:off x="0" y="0"/>
                <a:ext cx="377801" cy="331459"/>
              </a:xfrm>
              <a:custGeom>
                <a:avLst/>
                <a:gdLst/>
                <a:ahLst/>
                <a:cxnLst/>
                <a:rect r="r" b="b" t="t" l="l"/>
                <a:pathLst>
                  <a:path h="331459" w="377801">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name="TextBox 35" id="35"/>
              <p:cNvSpPr txBox="true"/>
              <p:nvPr/>
            </p:nvSpPr>
            <p:spPr>
              <a:xfrm>
                <a:off x="0" y="-38100"/>
                <a:ext cx="377801" cy="369559"/>
              </a:xfrm>
              <a:prstGeom prst="rect">
                <a:avLst/>
              </a:prstGeom>
            </p:spPr>
            <p:txBody>
              <a:bodyPr anchor="ctr" rtlCol="false" tIns="50800" lIns="50800" bIns="50800" rIns="50800"/>
              <a:lstStyle/>
              <a:p>
                <a:pPr algn="ctr">
                  <a:lnSpc>
                    <a:spcPts val="2659"/>
                  </a:lnSpc>
                  <a:spcBef>
                    <a:spcPct val="0"/>
                  </a:spcBef>
                </a:pPr>
              </a:p>
            </p:txBody>
          </p:sp>
        </p:grpSp>
        <p:sp>
          <p:nvSpPr>
            <p:cNvPr name="TextBox 36" id="36"/>
            <p:cNvSpPr txBox="true"/>
            <p:nvPr/>
          </p:nvSpPr>
          <p:spPr>
            <a:xfrm rot="0">
              <a:off x="312042" y="96017"/>
              <a:ext cx="1288532" cy="1302032"/>
            </a:xfrm>
            <a:prstGeom prst="rect">
              <a:avLst/>
            </a:prstGeom>
          </p:spPr>
          <p:txBody>
            <a:bodyPr anchor="t" rtlCol="false" tIns="0" lIns="0" bIns="0" rIns="0">
              <a:spAutoFit/>
            </a:bodyPr>
            <a:lstStyle/>
            <a:p>
              <a:pPr algn="ctr">
                <a:lnSpc>
                  <a:spcPts val="8025"/>
                </a:lnSpc>
              </a:pPr>
              <a:r>
                <a:rPr lang="en-US" sz="6079" spc="-255">
                  <a:solidFill>
                    <a:srgbClr val="000000"/>
                  </a:solidFill>
                  <a:latin typeface="Candal"/>
                  <a:ea typeface="Candal"/>
                  <a:cs typeface="Candal"/>
                  <a:sym typeface="Candal"/>
                </a:rPr>
                <a:t>2</a:t>
              </a:r>
            </a:p>
          </p:txBody>
        </p:sp>
      </p:grpSp>
      <p:sp>
        <p:nvSpPr>
          <p:cNvPr name="TextBox 37" id="37"/>
          <p:cNvSpPr txBox="true"/>
          <p:nvPr/>
        </p:nvSpPr>
        <p:spPr>
          <a:xfrm rot="0">
            <a:off x="5539086" y="1686322"/>
            <a:ext cx="7164092" cy="728653"/>
          </a:xfrm>
          <a:prstGeom prst="rect">
            <a:avLst/>
          </a:prstGeom>
        </p:spPr>
        <p:txBody>
          <a:bodyPr anchor="t" rtlCol="false" tIns="0" lIns="0" bIns="0" rIns="0">
            <a:spAutoFit/>
          </a:bodyPr>
          <a:lstStyle/>
          <a:p>
            <a:pPr algn="ctr">
              <a:lnSpc>
                <a:spcPts val="5574"/>
              </a:lnSpc>
            </a:pPr>
            <a:r>
              <a:rPr lang="en-US" sz="5161" spc="-350">
                <a:solidFill>
                  <a:srgbClr val="DBCBAA"/>
                </a:solidFill>
                <a:latin typeface="Candal"/>
                <a:ea typeface="Candal"/>
                <a:cs typeface="Candal"/>
                <a:sym typeface="Candal"/>
              </a:rPr>
              <a:t>Anggota Kelompok</a:t>
            </a:r>
          </a:p>
        </p:txBody>
      </p:sp>
      <p:sp>
        <p:nvSpPr>
          <p:cNvPr name="TextBox 38" id="38"/>
          <p:cNvSpPr txBox="true"/>
          <p:nvPr/>
        </p:nvSpPr>
        <p:spPr>
          <a:xfrm rot="0">
            <a:off x="1290969" y="6525572"/>
            <a:ext cx="3809630" cy="880931"/>
          </a:xfrm>
          <a:prstGeom prst="rect">
            <a:avLst/>
          </a:prstGeom>
        </p:spPr>
        <p:txBody>
          <a:bodyPr anchor="t" rtlCol="false" tIns="0" lIns="0" bIns="0" rIns="0">
            <a:spAutoFit/>
          </a:bodyPr>
          <a:lstStyle/>
          <a:p>
            <a:pPr algn="ctr">
              <a:lnSpc>
                <a:spcPts val="3413"/>
              </a:lnSpc>
            </a:pPr>
            <a:r>
              <a:rPr lang="en-US" sz="3160" spc="-214">
                <a:solidFill>
                  <a:srgbClr val="FFFFFF"/>
                </a:solidFill>
                <a:latin typeface="Public Sans"/>
                <a:ea typeface="Public Sans"/>
                <a:cs typeface="Public Sans"/>
                <a:sym typeface="Public Sans"/>
              </a:rPr>
              <a:t>AL QADRI </a:t>
            </a:r>
          </a:p>
          <a:p>
            <a:pPr algn="ctr">
              <a:lnSpc>
                <a:spcPts val="3413"/>
              </a:lnSpc>
            </a:pPr>
            <a:r>
              <a:rPr lang="en-US" sz="3160" spc="-214">
                <a:solidFill>
                  <a:srgbClr val="FFFFFF"/>
                </a:solidFill>
                <a:latin typeface="Public Sans"/>
                <a:ea typeface="Public Sans"/>
                <a:cs typeface="Public Sans"/>
                <a:sym typeface="Public Sans"/>
              </a:rPr>
              <a:t>( H071221052 ) </a:t>
            </a:r>
          </a:p>
        </p:txBody>
      </p:sp>
      <p:sp>
        <p:nvSpPr>
          <p:cNvPr name="TextBox 39" id="39"/>
          <p:cNvSpPr txBox="true"/>
          <p:nvPr/>
        </p:nvSpPr>
        <p:spPr>
          <a:xfrm rot="0">
            <a:off x="6262791" y="6486802"/>
            <a:ext cx="5438613" cy="880931"/>
          </a:xfrm>
          <a:prstGeom prst="rect">
            <a:avLst/>
          </a:prstGeom>
        </p:spPr>
        <p:txBody>
          <a:bodyPr anchor="t" rtlCol="false" tIns="0" lIns="0" bIns="0" rIns="0">
            <a:spAutoFit/>
          </a:bodyPr>
          <a:lstStyle/>
          <a:p>
            <a:pPr algn="ctr">
              <a:lnSpc>
                <a:spcPts val="3413"/>
              </a:lnSpc>
            </a:pPr>
            <a:r>
              <a:rPr lang="en-US" sz="3160" spc="-214">
                <a:solidFill>
                  <a:srgbClr val="FFFFFF"/>
                </a:solidFill>
                <a:latin typeface="Public Sans"/>
                <a:ea typeface="Public Sans"/>
                <a:cs typeface="Public Sans"/>
                <a:sym typeface="Public Sans"/>
              </a:rPr>
              <a:t>MIFTHAHUL HOIRI BACHRUDDIN B ( H071221072 )</a:t>
            </a:r>
          </a:p>
        </p:txBody>
      </p:sp>
      <p:sp>
        <p:nvSpPr>
          <p:cNvPr name="TextBox 40" id="40"/>
          <p:cNvSpPr txBox="true"/>
          <p:nvPr/>
        </p:nvSpPr>
        <p:spPr>
          <a:xfrm rot="0">
            <a:off x="13035993" y="6584531"/>
            <a:ext cx="3809630" cy="880931"/>
          </a:xfrm>
          <a:prstGeom prst="rect">
            <a:avLst/>
          </a:prstGeom>
        </p:spPr>
        <p:txBody>
          <a:bodyPr anchor="t" rtlCol="false" tIns="0" lIns="0" bIns="0" rIns="0">
            <a:spAutoFit/>
          </a:bodyPr>
          <a:lstStyle/>
          <a:p>
            <a:pPr algn="ctr">
              <a:lnSpc>
                <a:spcPts val="3413"/>
              </a:lnSpc>
            </a:pPr>
            <a:r>
              <a:rPr lang="en-US" sz="3160" spc="-214">
                <a:solidFill>
                  <a:srgbClr val="FFFFFF"/>
                </a:solidFill>
                <a:latin typeface="Public Sans"/>
                <a:ea typeface="Public Sans"/>
                <a:cs typeface="Public Sans"/>
                <a:sym typeface="Public Sans"/>
              </a:rPr>
              <a:t>EVAN PANDU NATA     ( H07221057 )</a:t>
            </a:r>
          </a:p>
        </p:txBody>
      </p:sp>
      <p:grpSp>
        <p:nvGrpSpPr>
          <p:cNvPr name="Group 41" id="41"/>
          <p:cNvGrpSpPr/>
          <p:nvPr/>
        </p:nvGrpSpPr>
        <p:grpSpPr>
          <a:xfrm rot="0">
            <a:off x="7507648" y="3447647"/>
            <a:ext cx="3010580" cy="3010580"/>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113149" y="0"/>
                  </a:moveTo>
                  <a:lnTo>
                    <a:pt x="699651" y="0"/>
                  </a:lnTo>
                  <a:cubicBezTo>
                    <a:pt x="729660" y="0"/>
                    <a:pt x="758440" y="11921"/>
                    <a:pt x="779659" y="33141"/>
                  </a:cubicBezTo>
                  <a:cubicBezTo>
                    <a:pt x="800879" y="54360"/>
                    <a:pt x="812800" y="83140"/>
                    <a:pt x="812800" y="113149"/>
                  </a:cubicBezTo>
                  <a:lnTo>
                    <a:pt x="812800" y="699651"/>
                  </a:lnTo>
                  <a:cubicBezTo>
                    <a:pt x="812800" y="729660"/>
                    <a:pt x="800879" y="758440"/>
                    <a:pt x="779659" y="779659"/>
                  </a:cubicBezTo>
                  <a:cubicBezTo>
                    <a:pt x="758440" y="800879"/>
                    <a:pt x="729660" y="812800"/>
                    <a:pt x="699651" y="812800"/>
                  </a:cubicBezTo>
                  <a:lnTo>
                    <a:pt x="113149" y="812800"/>
                  </a:lnTo>
                  <a:cubicBezTo>
                    <a:pt x="83140" y="812800"/>
                    <a:pt x="54360" y="800879"/>
                    <a:pt x="33141" y="779659"/>
                  </a:cubicBezTo>
                  <a:cubicBezTo>
                    <a:pt x="11921" y="758440"/>
                    <a:pt x="0" y="729660"/>
                    <a:pt x="0" y="699651"/>
                  </a:cubicBezTo>
                  <a:lnTo>
                    <a:pt x="0" y="113149"/>
                  </a:lnTo>
                  <a:cubicBezTo>
                    <a:pt x="0" y="83140"/>
                    <a:pt x="11921" y="54360"/>
                    <a:pt x="33141" y="33141"/>
                  </a:cubicBezTo>
                  <a:cubicBezTo>
                    <a:pt x="54360" y="11921"/>
                    <a:pt x="83140" y="0"/>
                    <a:pt x="113149" y="0"/>
                  </a:cubicBezTo>
                  <a:close/>
                </a:path>
              </a:pathLst>
            </a:custGeom>
            <a:blipFill>
              <a:blip r:embed="rId13"/>
              <a:stretch>
                <a:fillRect l="-37722" t="0" r="-70852" b="-213057"/>
              </a:stretch>
            </a:blipFill>
            <a:ln w="57150" cap="rnd">
              <a:solidFill>
                <a:srgbClr val="C3A978"/>
              </a:solidFill>
              <a:prstDash val="solid"/>
              <a:round/>
            </a:ln>
          </p:spPr>
        </p:sp>
      </p:grpSp>
      <p:grpSp>
        <p:nvGrpSpPr>
          <p:cNvPr name="Group 43" id="43"/>
          <p:cNvGrpSpPr/>
          <p:nvPr/>
        </p:nvGrpSpPr>
        <p:grpSpPr>
          <a:xfrm rot="0">
            <a:off x="1988540" y="3509329"/>
            <a:ext cx="2948898" cy="2948898"/>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115516" y="0"/>
                  </a:moveTo>
                  <a:lnTo>
                    <a:pt x="697284" y="0"/>
                  </a:lnTo>
                  <a:cubicBezTo>
                    <a:pt x="761082" y="0"/>
                    <a:pt x="812800" y="51718"/>
                    <a:pt x="812800" y="115516"/>
                  </a:cubicBezTo>
                  <a:lnTo>
                    <a:pt x="812800" y="697284"/>
                  </a:lnTo>
                  <a:cubicBezTo>
                    <a:pt x="812800" y="761082"/>
                    <a:pt x="761082" y="812800"/>
                    <a:pt x="697284" y="812800"/>
                  </a:cubicBezTo>
                  <a:lnTo>
                    <a:pt x="115516" y="812800"/>
                  </a:lnTo>
                  <a:cubicBezTo>
                    <a:pt x="51718" y="812800"/>
                    <a:pt x="0" y="761082"/>
                    <a:pt x="0" y="697284"/>
                  </a:cubicBezTo>
                  <a:lnTo>
                    <a:pt x="0" y="115516"/>
                  </a:lnTo>
                  <a:cubicBezTo>
                    <a:pt x="0" y="51718"/>
                    <a:pt x="51718" y="0"/>
                    <a:pt x="115516" y="0"/>
                  </a:cubicBezTo>
                  <a:close/>
                </a:path>
              </a:pathLst>
            </a:custGeom>
            <a:blipFill>
              <a:blip r:embed="rId13"/>
              <a:stretch>
                <a:fillRect l="-37722" t="0" r="-70852" b="-213057"/>
              </a:stretch>
            </a:blipFill>
            <a:ln w="57150" cap="rnd">
              <a:solidFill>
                <a:srgbClr val="C3A978"/>
              </a:solidFill>
              <a:prstDash val="solid"/>
              <a:round/>
            </a:ln>
          </p:spPr>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false" flipV="false" rot="0">
            <a:off x="2563792"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503679"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06668" y="-154471"/>
            <a:ext cx="18288000" cy="12506000"/>
            <a:chOff x="0" y="0"/>
            <a:chExt cx="24384000" cy="16674667"/>
          </a:xfrm>
        </p:grpSpPr>
        <p:sp>
          <p:nvSpPr>
            <p:cNvPr name="Freeform 6" id="6"/>
            <p:cNvSpPr/>
            <p:nvPr/>
          </p:nvSpPr>
          <p:spPr>
            <a:xfrm flipH="false" flipV="false" rot="0">
              <a:off x="0"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0"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7597148" y="0"/>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7597148" y="7484962"/>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5194295"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5194295"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grpSp>
      <p:sp>
        <p:nvSpPr>
          <p:cNvPr name="Freeform 12" id="12"/>
          <p:cNvSpPr/>
          <p:nvPr/>
        </p:nvSpPr>
        <p:spPr>
          <a:xfrm flipH="false" flipV="false" rot="0">
            <a:off x="-1027471"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5195008"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2084539" y="1514240"/>
            <a:ext cx="14118921" cy="7624218"/>
          </a:xfrm>
          <a:custGeom>
            <a:avLst/>
            <a:gdLst/>
            <a:ahLst/>
            <a:cxnLst/>
            <a:rect r="r" b="b" t="t" l="l"/>
            <a:pathLst>
              <a:path h="7624218" w="14118921">
                <a:moveTo>
                  <a:pt x="0" y="0"/>
                </a:moveTo>
                <a:lnTo>
                  <a:pt x="14118922" y="0"/>
                </a:lnTo>
                <a:lnTo>
                  <a:pt x="14118922" y="7624217"/>
                </a:lnTo>
                <a:lnTo>
                  <a:pt x="0" y="76242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4937439" y="1028700"/>
            <a:ext cx="8089317" cy="1460325"/>
          </a:xfrm>
          <a:custGeom>
            <a:avLst/>
            <a:gdLst/>
            <a:ahLst/>
            <a:cxnLst/>
            <a:rect r="r" b="b" t="t" l="l"/>
            <a:pathLst>
              <a:path h="1460325" w="8089317">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14768410" y="-1028700"/>
            <a:ext cx="4398124" cy="3854356"/>
          </a:xfrm>
          <a:custGeom>
            <a:avLst/>
            <a:gdLst/>
            <a:ahLst/>
            <a:cxnLst/>
            <a:rect r="r" b="b" t="t" l="l"/>
            <a:pathLst>
              <a:path h="3854356" w="4398124">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7" id="17"/>
          <p:cNvSpPr/>
          <p:nvPr/>
        </p:nvSpPr>
        <p:spPr>
          <a:xfrm flipH="true" flipV="false" rot="0">
            <a:off x="-903881" y="-1028700"/>
            <a:ext cx="4099665" cy="3592798"/>
          </a:xfrm>
          <a:custGeom>
            <a:avLst/>
            <a:gdLst/>
            <a:ahLst/>
            <a:cxnLst/>
            <a:rect r="r" b="b" t="t" l="l"/>
            <a:pathLst>
              <a:path h="3592798" w="4099665">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8" id="18"/>
          <p:cNvGrpSpPr/>
          <p:nvPr/>
        </p:nvGrpSpPr>
        <p:grpSpPr>
          <a:xfrm rot="0">
            <a:off x="16203461" y="8861481"/>
            <a:ext cx="1773070" cy="1258508"/>
            <a:chOff x="0" y="0"/>
            <a:chExt cx="2364094" cy="1678011"/>
          </a:xfrm>
        </p:grpSpPr>
        <p:grpSp>
          <p:nvGrpSpPr>
            <p:cNvPr name="Group 19" id="19"/>
            <p:cNvGrpSpPr/>
            <p:nvPr/>
          </p:nvGrpSpPr>
          <p:grpSpPr>
            <a:xfrm rot="0">
              <a:off x="0" y="0"/>
              <a:ext cx="2364094" cy="1678011"/>
              <a:chOff x="0" y="0"/>
              <a:chExt cx="466981" cy="331459"/>
            </a:xfrm>
          </p:grpSpPr>
          <p:sp>
            <p:nvSpPr>
              <p:cNvPr name="Freeform 20" id="20"/>
              <p:cNvSpPr/>
              <p:nvPr/>
            </p:nvSpPr>
            <p:spPr>
              <a:xfrm flipH="false" flipV="false" rot="0">
                <a:off x="0" y="0"/>
                <a:ext cx="466981" cy="331459"/>
              </a:xfrm>
              <a:custGeom>
                <a:avLst/>
                <a:gdLst/>
                <a:ahLst/>
                <a:cxnLst/>
                <a:rect r="r" b="b" t="t" l="l"/>
                <a:pathLst>
                  <a:path h="331459" w="466981">
                    <a:moveTo>
                      <a:pt x="165729" y="0"/>
                    </a:moveTo>
                    <a:lnTo>
                      <a:pt x="301252" y="0"/>
                    </a:lnTo>
                    <a:cubicBezTo>
                      <a:pt x="392782" y="0"/>
                      <a:pt x="466981" y="74200"/>
                      <a:pt x="466981" y="165729"/>
                    </a:cubicBezTo>
                    <a:lnTo>
                      <a:pt x="466981" y="165729"/>
                    </a:lnTo>
                    <a:cubicBezTo>
                      <a:pt x="466981" y="209684"/>
                      <a:pt x="449521" y="251838"/>
                      <a:pt x="418440" y="282918"/>
                    </a:cubicBezTo>
                    <a:cubicBezTo>
                      <a:pt x="387360" y="313998"/>
                      <a:pt x="345206" y="331459"/>
                      <a:pt x="301252"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name="TextBox 21" id="21"/>
              <p:cNvSpPr txBox="true"/>
              <p:nvPr/>
            </p:nvSpPr>
            <p:spPr>
              <a:xfrm>
                <a:off x="0" y="-38100"/>
                <a:ext cx="466981" cy="369559"/>
              </a:xfrm>
              <a:prstGeom prst="rect">
                <a:avLst/>
              </a:prstGeom>
            </p:spPr>
            <p:txBody>
              <a:bodyPr anchor="ctr" rtlCol="false" tIns="50800" lIns="50800" bIns="50800" rIns="50800"/>
              <a:lstStyle/>
              <a:p>
                <a:pPr algn="ctr">
                  <a:lnSpc>
                    <a:spcPts val="2659"/>
                  </a:lnSpc>
                  <a:spcBef>
                    <a:spcPct val="0"/>
                  </a:spcBef>
                </a:pPr>
              </a:p>
            </p:txBody>
          </p:sp>
        </p:grpSp>
        <p:sp>
          <p:nvSpPr>
            <p:cNvPr name="TextBox 22" id="22"/>
            <p:cNvSpPr txBox="true"/>
            <p:nvPr/>
          </p:nvSpPr>
          <p:spPr>
            <a:xfrm rot="0">
              <a:off x="385700" y="96017"/>
              <a:ext cx="1592694" cy="1302032"/>
            </a:xfrm>
            <a:prstGeom prst="rect">
              <a:avLst/>
            </a:prstGeom>
          </p:spPr>
          <p:txBody>
            <a:bodyPr anchor="t" rtlCol="false" tIns="0" lIns="0" bIns="0" rIns="0">
              <a:spAutoFit/>
            </a:bodyPr>
            <a:lstStyle/>
            <a:p>
              <a:pPr algn="ctr">
                <a:lnSpc>
                  <a:spcPts val="8025"/>
                </a:lnSpc>
              </a:pPr>
              <a:r>
                <a:rPr lang="en-US" sz="6079" spc="-255">
                  <a:solidFill>
                    <a:srgbClr val="000000"/>
                  </a:solidFill>
                  <a:latin typeface="Candal"/>
                  <a:ea typeface="Candal"/>
                  <a:cs typeface="Candal"/>
                  <a:sym typeface="Candal"/>
                </a:rPr>
                <a:t>20</a:t>
              </a:r>
            </a:p>
          </p:txBody>
        </p:sp>
      </p:grpSp>
      <p:grpSp>
        <p:nvGrpSpPr>
          <p:cNvPr name="Group 23" id="23"/>
          <p:cNvGrpSpPr/>
          <p:nvPr/>
        </p:nvGrpSpPr>
        <p:grpSpPr>
          <a:xfrm rot="0">
            <a:off x="3195784" y="2890792"/>
            <a:ext cx="11999224" cy="5826484"/>
            <a:chOff x="0" y="0"/>
            <a:chExt cx="3160289" cy="1534547"/>
          </a:xfrm>
        </p:grpSpPr>
        <p:sp>
          <p:nvSpPr>
            <p:cNvPr name="Freeform 24" id="24"/>
            <p:cNvSpPr/>
            <p:nvPr/>
          </p:nvSpPr>
          <p:spPr>
            <a:xfrm flipH="false" flipV="false" rot="0">
              <a:off x="0" y="0"/>
              <a:ext cx="3160289" cy="1534547"/>
            </a:xfrm>
            <a:custGeom>
              <a:avLst/>
              <a:gdLst/>
              <a:ahLst/>
              <a:cxnLst/>
              <a:rect r="r" b="b" t="t" l="l"/>
              <a:pathLst>
                <a:path h="1534547" w="3160289">
                  <a:moveTo>
                    <a:pt x="32905" y="0"/>
                  </a:moveTo>
                  <a:lnTo>
                    <a:pt x="3127384" y="0"/>
                  </a:lnTo>
                  <a:cubicBezTo>
                    <a:pt x="3145557" y="0"/>
                    <a:pt x="3160289" y="14732"/>
                    <a:pt x="3160289" y="32905"/>
                  </a:cubicBezTo>
                  <a:lnTo>
                    <a:pt x="3160289" y="1501642"/>
                  </a:lnTo>
                  <a:cubicBezTo>
                    <a:pt x="3160289" y="1510369"/>
                    <a:pt x="3156823" y="1518738"/>
                    <a:pt x="3150652" y="1524909"/>
                  </a:cubicBezTo>
                  <a:cubicBezTo>
                    <a:pt x="3144481" y="1531080"/>
                    <a:pt x="3136111" y="1534547"/>
                    <a:pt x="3127384" y="1534547"/>
                  </a:cubicBezTo>
                  <a:lnTo>
                    <a:pt x="32905" y="1534547"/>
                  </a:lnTo>
                  <a:cubicBezTo>
                    <a:pt x="24178" y="1534547"/>
                    <a:pt x="15809" y="1531080"/>
                    <a:pt x="9638" y="1524909"/>
                  </a:cubicBezTo>
                  <a:cubicBezTo>
                    <a:pt x="3467" y="1518738"/>
                    <a:pt x="0" y="1510369"/>
                    <a:pt x="0" y="1501642"/>
                  </a:cubicBezTo>
                  <a:lnTo>
                    <a:pt x="0" y="32905"/>
                  </a:lnTo>
                  <a:cubicBezTo>
                    <a:pt x="0" y="24178"/>
                    <a:pt x="3467" y="15809"/>
                    <a:pt x="9638" y="9638"/>
                  </a:cubicBezTo>
                  <a:cubicBezTo>
                    <a:pt x="15809" y="3467"/>
                    <a:pt x="24178" y="0"/>
                    <a:pt x="32905" y="0"/>
                  </a:cubicBezTo>
                  <a:close/>
                </a:path>
              </a:pathLst>
            </a:custGeom>
            <a:solidFill>
              <a:srgbClr val="DBCBAA"/>
            </a:solidFill>
          </p:spPr>
        </p:sp>
        <p:sp>
          <p:nvSpPr>
            <p:cNvPr name="TextBox 25" id="25"/>
            <p:cNvSpPr txBox="true"/>
            <p:nvPr/>
          </p:nvSpPr>
          <p:spPr>
            <a:xfrm>
              <a:off x="0" y="-38100"/>
              <a:ext cx="3160289" cy="1572647"/>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3400578" y="3086535"/>
            <a:ext cx="11794430" cy="5448206"/>
            <a:chOff x="0" y="0"/>
            <a:chExt cx="3106352" cy="1434918"/>
          </a:xfrm>
        </p:grpSpPr>
        <p:sp>
          <p:nvSpPr>
            <p:cNvPr name="Freeform 27" id="27"/>
            <p:cNvSpPr/>
            <p:nvPr/>
          </p:nvSpPr>
          <p:spPr>
            <a:xfrm flipH="false" flipV="false" rot="0">
              <a:off x="0" y="0"/>
              <a:ext cx="3106352" cy="1434918"/>
            </a:xfrm>
            <a:custGeom>
              <a:avLst/>
              <a:gdLst/>
              <a:ahLst/>
              <a:cxnLst/>
              <a:rect r="r" b="b" t="t" l="l"/>
              <a:pathLst>
                <a:path h="1434918" w="3106352">
                  <a:moveTo>
                    <a:pt x="33477" y="0"/>
                  </a:moveTo>
                  <a:lnTo>
                    <a:pt x="3072875" y="0"/>
                  </a:lnTo>
                  <a:cubicBezTo>
                    <a:pt x="3091364" y="0"/>
                    <a:pt x="3106352" y="14988"/>
                    <a:pt x="3106352" y="33477"/>
                  </a:cubicBezTo>
                  <a:lnTo>
                    <a:pt x="3106352" y="1401442"/>
                  </a:lnTo>
                  <a:cubicBezTo>
                    <a:pt x="3106352" y="1419930"/>
                    <a:pt x="3091364" y="1434918"/>
                    <a:pt x="3072875" y="1434918"/>
                  </a:cubicBezTo>
                  <a:lnTo>
                    <a:pt x="33477" y="1434918"/>
                  </a:lnTo>
                  <a:cubicBezTo>
                    <a:pt x="14988" y="1434918"/>
                    <a:pt x="0" y="1419930"/>
                    <a:pt x="0" y="1401442"/>
                  </a:cubicBezTo>
                  <a:lnTo>
                    <a:pt x="0" y="33477"/>
                  </a:lnTo>
                  <a:cubicBezTo>
                    <a:pt x="0" y="14988"/>
                    <a:pt x="14988" y="0"/>
                    <a:pt x="33477" y="0"/>
                  </a:cubicBezTo>
                  <a:close/>
                </a:path>
              </a:pathLst>
            </a:custGeom>
            <a:solidFill>
              <a:srgbClr val="CAB386"/>
            </a:solidFill>
          </p:spPr>
        </p:sp>
        <p:sp>
          <p:nvSpPr>
            <p:cNvPr name="TextBox 28" id="28"/>
            <p:cNvSpPr txBox="true"/>
            <p:nvPr/>
          </p:nvSpPr>
          <p:spPr>
            <a:xfrm>
              <a:off x="0" y="-38100"/>
              <a:ext cx="3106352" cy="1473018"/>
            </a:xfrm>
            <a:prstGeom prst="rect">
              <a:avLst/>
            </a:prstGeom>
          </p:spPr>
          <p:txBody>
            <a:bodyPr anchor="ctr" rtlCol="false" tIns="50800" lIns="50800" bIns="50800" rIns="50800"/>
            <a:lstStyle/>
            <a:p>
              <a:pPr algn="ctr">
                <a:lnSpc>
                  <a:spcPts val="2659"/>
                </a:lnSpc>
              </a:pPr>
            </a:p>
          </p:txBody>
        </p:sp>
      </p:grpSp>
      <p:sp>
        <p:nvSpPr>
          <p:cNvPr name="Freeform 29" id="29"/>
          <p:cNvSpPr/>
          <p:nvPr/>
        </p:nvSpPr>
        <p:spPr>
          <a:xfrm flipH="false" flipV="false" rot="0">
            <a:off x="2936842" y="4620148"/>
            <a:ext cx="7569557" cy="2062704"/>
          </a:xfrm>
          <a:custGeom>
            <a:avLst/>
            <a:gdLst/>
            <a:ahLst/>
            <a:cxnLst/>
            <a:rect r="r" b="b" t="t" l="l"/>
            <a:pathLst>
              <a:path h="2062704" w="7569557">
                <a:moveTo>
                  <a:pt x="0" y="0"/>
                </a:moveTo>
                <a:lnTo>
                  <a:pt x="7569558" y="0"/>
                </a:lnTo>
                <a:lnTo>
                  <a:pt x="7569558" y="2062704"/>
                </a:lnTo>
                <a:lnTo>
                  <a:pt x="0" y="2062704"/>
                </a:lnTo>
                <a:lnTo>
                  <a:pt x="0" y="0"/>
                </a:lnTo>
                <a:close/>
              </a:path>
            </a:pathLst>
          </a:custGeom>
          <a:blipFill>
            <a:blip r:embed="rId15"/>
            <a:stretch>
              <a:fillRect l="0" t="0" r="0" b="0"/>
            </a:stretch>
          </a:blipFill>
        </p:spPr>
      </p:sp>
      <p:sp>
        <p:nvSpPr>
          <p:cNvPr name="TextBox 30" id="30"/>
          <p:cNvSpPr txBox="true"/>
          <p:nvPr/>
        </p:nvSpPr>
        <p:spPr>
          <a:xfrm rot="0">
            <a:off x="5400052" y="1511126"/>
            <a:ext cx="7164092" cy="533574"/>
          </a:xfrm>
          <a:prstGeom prst="rect">
            <a:avLst/>
          </a:prstGeom>
        </p:spPr>
        <p:txBody>
          <a:bodyPr anchor="t" rtlCol="false" tIns="0" lIns="0" bIns="0" rIns="0">
            <a:spAutoFit/>
          </a:bodyPr>
          <a:lstStyle/>
          <a:p>
            <a:pPr algn="ctr">
              <a:lnSpc>
                <a:spcPts val="4062"/>
              </a:lnSpc>
            </a:pPr>
            <a:r>
              <a:rPr lang="en-US" sz="3761" spc="-255">
                <a:solidFill>
                  <a:srgbClr val="DBCBAA"/>
                </a:solidFill>
                <a:latin typeface="Candal"/>
                <a:ea typeface="Candal"/>
                <a:cs typeface="Candal"/>
                <a:sym typeface="Candal"/>
              </a:rPr>
              <a:t>OPtimasi Dataset</a:t>
            </a:r>
          </a:p>
        </p:txBody>
      </p:sp>
      <p:sp>
        <p:nvSpPr>
          <p:cNvPr name="TextBox 31" id="31"/>
          <p:cNvSpPr txBox="true"/>
          <p:nvPr/>
        </p:nvSpPr>
        <p:spPr>
          <a:xfrm rot="0">
            <a:off x="9878992" y="5050780"/>
            <a:ext cx="4263858" cy="1047749"/>
          </a:xfrm>
          <a:prstGeom prst="rect">
            <a:avLst/>
          </a:prstGeom>
        </p:spPr>
        <p:txBody>
          <a:bodyPr anchor="t" rtlCol="false" tIns="0" lIns="0" bIns="0" rIns="0">
            <a:spAutoFit/>
          </a:bodyPr>
          <a:lstStyle/>
          <a:p>
            <a:pPr algn="ctr">
              <a:lnSpc>
                <a:spcPts val="8099"/>
              </a:lnSpc>
            </a:pPr>
            <a:r>
              <a:rPr lang="en-US" sz="7499" spc="-509">
                <a:solidFill>
                  <a:srgbClr val="FFFFFF"/>
                </a:solidFill>
                <a:latin typeface="Candal"/>
                <a:ea typeface="Candal"/>
                <a:cs typeface="Candal"/>
                <a:sym typeface="Candal"/>
              </a:rPr>
              <a:t>YOLO v8</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false" flipV="false" rot="0">
            <a:off x="2563792"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503679"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06668" y="-154471"/>
            <a:ext cx="18288000" cy="12506000"/>
            <a:chOff x="0" y="0"/>
            <a:chExt cx="24384000" cy="16674667"/>
          </a:xfrm>
        </p:grpSpPr>
        <p:sp>
          <p:nvSpPr>
            <p:cNvPr name="Freeform 6" id="6"/>
            <p:cNvSpPr/>
            <p:nvPr/>
          </p:nvSpPr>
          <p:spPr>
            <a:xfrm flipH="false" flipV="false" rot="0">
              <a:off x="0"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0"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7597148" y="0"/>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7597148" y="7484962"/>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5194295"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5194295"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grpSp>
      <p:sp>
        <p:nvSpPr>
          <p:cNvPr name="Freeform 12" id="12"/>
          <p:cNvSpPr/>
          <p:nvPr/>
        </p:nvSpPr>
        <p:spPr>
          <a:xfrm flipH="false" flipV="false" rot="0">
            <a:off x="-1027471"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5195008"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2084539" y="1514240"/>
            <a:ext cx="14118921" cy="7624218"/>
          </a:xfrm>
          <a:custGeom>
            <a:avLst/>
            <a:gdLst/>
            <a:ahLst/>
            <a:cxnLst/>
            <a:rect r="r" b="b" t="t" l="l"/>
            <a:pathLst>
              <a:path h="7624218" w="14118921">
                <a:moveTo>
                  <a:pt x="0" y="0"/>
                </a:moveTo>
                <a:lnTo>
                  <a:pt x="14118922" y="0"/>
                </a:lnTo>
                <a:lnTo>
                  <a:pt x="14118922" y="7624217"/>
                </a:lnTo>
                <a:lnTo>
                  <a:pt x="0" y="76242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4937439" y="1028700"/>
            <a:ext cx="8089317" cy="1460325"/>
          </a:xfrm>
          <a:custGeom>
            <a:avLst/>
            <a:gdLst/>
            <a:ahLst/>
            <a:cxnLst/>
            <a:rect r="r" b="b" t="t" l="l"/>
            <a:pathLst>
              <a:path h="1460325" w="8089317">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14768410" y="-1028700"/>
            <a:ext cx="4398124" cy="3854356"/>
          </a:xfrm>
          <a:custGeom>
            <a:avLst/>
            <a:gdLst/>
            <a:ahLst/>
            <a:cxnLst/>
            <a:rect r="r" b="b" t="t" l="l"/>
            <a:pathLst>
              <a:path h="3854356" w="4398124">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7" id="17"/>
          <p:cNvSpPr/>
          <p:nvPr/>
        </p:nvSpPr>
        <p:spPr>
          <a:xfrm flipH="true" flipV="false" rot="0">
            <a:off x="-903881" y="-1028700"/>
            <a:ext cx="4099665" cy="3592798"/>
          </a:xfrm>
          <a:custGeom>
            <a:avLst/>
            <a:gdLst/>
            <a:ahLst/>
            <a:cxnLst/>
            <a:rect r="r" b="b" t="t" l="l"/>
            <a:pathLst>
              <a:path h="3592798" w="4099665">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8" id="18"/>
          <p:cNvGrpSpPr/>
          <p:nvPr/>
        </p:nvGrpSpPr>
        <p:grpSpPr>
          <a:xfrm rot="0">
            <a:off x="16542069" y="8861481"/>
            <a:ext cx="1434462" cy="1258508"/>
            <a:chOff x="0" y="0"/>
            <a:chExt cx="1912616" cy="1678011"/>
          </a:xfrm>
        </p:grpSpPr>
        <p:grpSp>
          <p:nvGrpSpPr>
            <p:cNvPr name="Group 19" id="19"/>
            <p:cNvGrpSpPr/>
            <p:nvPr/>
          </p:nvGrpSpPr>
          <p:grpSpPr>
            <a:xfrm rot="0">
              <a:off x="0" y="0"/>
              <a:ext cx="1912616" cy="1678011"/>
              <a:chOff x="0" y="0"/>
              <a:chExt cx="377801" cy="331459"/>
            </a:xfrm>
          </p:grpSpPr>
          <p:sp>
            <p:nvSpPr>
              <p:cNvPr name="Freeform 20" id="20"/>
              <p:cNvSpPr/>
              <p:nvPr/>
            </p:nvSpPr>
            <p:spPr>
              <a:xfrm flipH="false" flipV="false" rot="0">
                <a:off x="0" y="0"/>
                <a:ext cx="377801" cy="331459"/>
              </a:xfrm>
              <a:custGeom>
                <a:avLst/>
                <a:gdLst/>
                <a:ahLst/>
                <a:cxnLst/>
                <a:rect r="r" b="b" t="t" l="l"/>
                <a:pathLst>
                  <a:path h="331459" w="377801">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name="TextBox 21" id="21"/>
              <p:cNvSpPr txBox="true"/>
              <p:nvPr/>
            </p:nvSpPr>
            <p:spPr>
              <a:xfrm>
                <a:off x="0" y="-38100"/>
                <a:ext cx="377801" cy="369559"/>
              </a:xfrm>
              <a:prstGeom prst="rect">
                <a:avLst/>
              </a:prstGeom>
            </p:spPr>
            <p:txBody>
              <a:bodyPr anchor="ctr" rtlCol="false" tIns="50800" lIns="50800" bIns="50800" rIns="50800"/>
              <a:lstStyle/>
              <a:p>
                <a:pPr algn="ctr">
                  <a:lnSpc>
                    <a:spcPts val="2659"/>
                  </a:lnSpc>
                  <a:spcBef>
                    <a:spcPct val="0"/>
                  </a:spcBef>
                </a:pPr>
              </a:p>
            </p:txBody>
          </p:sp>
        </p:grpSp>
        <p:sp>
          <p:nvSpPr>
            <p:cNvPr name="TextBox 22" id="22"/>
            <p:cNvSpPr txBox="true"/>
            <p:nvPr/>
          </p:nvSpPr>
          <p:spPr>
            <a:xfrm rot="0">
              <a:off x="312042" y="96017"/>
              <a:ext cx="1288532" cy="1302032"/>
            </a:xfrm>
            <a:prstGeom prst="rect">
              <a:avLst/>
            </a:prstGeom>
          </p:spPr>
          <p:txBody>
            <a:bodyPr anchor="t" rtlCol="false" tIns="0" lIns="0" bIns="0" rIns="0">
              <a:spAutoFit/>
            </a:bodyPr>
            <a:lstStyle/>
            <a:p>
              <a:pPr algn="ctr">
                <a:lnSpc>
                  <a:spcPts val="8025"/>
                </a:lnSpc>
              </a:pPr>
              <a:r>
                <a:rPr lang="en-US" sz="6079" spc="-255">
                  <a:solidFill>
                    <a:srgbClr val="000000"/>
                  </a:solidFill>
                  <a:latin typeface="Candal"/>
                  <a:ea typeface="Candal"/>
                  <a:cs typeface="Candal"/>
                  <a:sym typeface="Candal"/>
                </a:rPr>
                <a:t>21</a:t>
              </a:r>
            </a:p>
          </p:txBody>
        </p:sp>
      </p:grpSp>
      <p:grpSp>
        <p:nvGrpSpPr>
          <p:cNvPr name="Group 23" id="23"/>
          <p:cNvGrpSpPr/>
          <p:nvPr/>
        </p:nvGrpSpPr>
        <p:grpSpPr>
          <a:xfrm rot="0">
            <a:off x="3195784" y="2890792"/>
            <a:ext cx="11999224" cy="5826484"/>
            <a:chOff x="0" y="0"/>
            <a:chExt cx="3160289" cy="1534547"/>
          </a:xfrm>
        </p:grpSpPr>
        <p:sp>
          <p:nvSpPr>
            <p:cNvPr name="Freeform 24" id="24"/>
            <p:cNvSpPr/>
            <p:nvPr/>
          </p:nvSpPr>
          <p:spPr>
            <a:xfrm flipH="false" flipV="false" rot="0">
              <a:off x="0" y="0"/>
              <a:ext cx="3160289" cy="1534547"/>
            </a:xfrm>
            <a:custGeom>
              <a:avLst/>
              <a:gdLst/>
              <a:ahLst/>
              <a:cxnLst/>
              <a:rect r="r" b="b" t="t" l="l"/>
              <a:pathLst>
                <a:path h="1534547" w="3160289">
                  <a:moveTo>
                    <a:pt x="32905" y="0"/>
                  </a:moveTo>
                  <a:lnTo>
                    <a:pt x="3127384" y="0"/>
                  </a:lnTo>
                  <a:cubicBezTo>
                    <a:pt x="3145557" y="0"/>
                    <a:pt x="3160289" y="14732"/>
                    <a:pt x="3160289" y="32905"/>
                  </a:cubicBezTo>
                  <a:lnTo>
                    <a:pt x="3160289" y="1501642"/>
                  </a:lnTo>
                  <a:cubicBezTo>
                    <a:pt x="3160289" y="1510369"/>
                    <a:pt x="3156823" y="1518738"/>
                    <a:pt x="3150652" y="1524909"/>
                  </a:cubicBezTo>
                  <a:cubicBezTo>
                    <a:pt x="3144481" y="1531080"/>
                    <a:pt x="3136111" y="1534547"/>
                    <a:pt x="3127384" y="1534547"/>
                  </a:cubicBezTo>
                  <a:lnTo>
                    <a:pt x="32905" y="1534547"/>
                  </a:lnTo>
                  <a:cubicBezTo>
                    <a:pt x="24178" y="1534547"/>
                    <a:pt x="15809" y="1531080"/>
                    <a:pt x="9638" y="1524909"/>
                  </a:cubicBezTo>
                  <a:cubicBezTo>
                    <a:pt x="3467" y="1518738"/>
                    <a:pt x="0" y="1510369"/>
                    <a:pt x="0" y="1501642"/>
                  </a:cubicBezTo>
                  <a:lnTo>
                    <a:pt x="0" y="32905"/>
                  </a:lnTo>
                  <a:cubicBezTo>
                    <a:pt x="0" y="24178"/>
                    <a:pt x="3467" y="15809"/>
                    <a:pt x="9638" y="9638"/>
                  </a:cubicBezTo>
                  <a:cubicBezTo>
                    <a:pt x="15809" y="3467"/>
                    <a:pt x="24178" y="0"/>
                    <a:pt x="32905" y="0"/>
                  </a:cubicBezTo>
                  <a:close/>
                </a:path>
              </a:pathLst>
            </a:custGeom>
            <a:solidFill>
              <a:srgbClr val="DBCBAA"/>
            </a:solidFill>
          </p:spPr>
        </p:sp>
        <p:sp>
          <p:nvSpPr>
            <p:cNvPr name="TextBox 25" id="25"/>
            <p:cNvSpPr txBox="true"/>
            <p:nvPr/>
          </p:nvSpPr>
          <p:spPr>
            <a:xfrm>
              <a:off x="0" y="-38100"/>
              <a:ext cx="3160289" cy="1572647"/>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3400578" y="3086535"/>
            <a:ext cx="11794430" cy="5448206"/>
            <a:chOff x="0" y="0"/>
            <a:chExt cx="3106352" cy="1434918"/>
          </a:xfrm>
        </p:grpSpPr>
        <p:sp>
          <p:nvSpPr>
            <p:cNvPr name="Freeform 27" id="27"/>
            <p:cNvSpPr/>
            <p:nvPr/>
          </p:nvSpPr>
          <p:spPr>
            <a:xfrm flipH="false" flipV="false" rot="0">
              <a:off x="0" y="0"/>
              <a:ext cx="3106352" cy="1434918"/>
            </a:xfrm>
            <a:custGeom>
              <a:avLst/>
              <a:gdLst/>
              <a:ahLst/>
              <a:cxnLst/>
              <a:rect r="r" b="b" t="t" l="l"/>
              <a:pathLst>
                <a:path h="1434918" w="3106352">
                  <a:moveTo>
                    <a:pt x="33477" y="0"/>
                  </a:moveTo>
                  <a:lnTo>
                    <a:pt x="3072875" y="0"/>
                  </a:lnTo>
                  <a:cubicBezTo>
                    <a:pt x="3091364" y="0"/>
                    <a:pt x="3106352" y="14988"/>
                    <a:pt x="3106352" y="33477"/>
                  </a:cubicBezTo>
                  <a:lnTo>
                    <a:pt x="3106352" y="1401442"/>
                  </a:lnTo>
                  <a:cubicBezTo>
                    <a:pt x="3106352" y="1419930"/>
                    <a:pt x="3091364" y="1434918"/>
                    <a:pt x="3072875" y="1434918"/>
                  </a:cubicBezTo>
                  <a:lnTo>
                    <a:pt x="33477" y="1434918"/>
                  </a:lnTo>
                  <a:cubicBezTo>
                    <a:pt x="14988" y="1434918"/>
                    <a:pt x="0" y="1419930"/>
                    <a:pt x="0" y="1401442"/>
                  </a:cubicBezTo>
                  <a:lnTo>
                    <a:pt x="0" y="33477"/>
                  </a:lnTo>
                  <a:cubicBezTo>
                    <a:pt x="0" y="14988"/>
                    <a:pt x="14988" y="0"/>
                    <a:pt x="33477" y="0"/>
                  </a:cubicBezTo>
                  <a:close/>
                </a:path>
              </a:pathLst>
            </a:custGeom>
            <a:solidFill>
              <a:srgbClr val="CAB386"/>
            </a:solidFill>
          </p:spPr>
        </p:sp>
        <p:sp>
          <p:nvSpPr>
            <p:cNvPr name="TextBox 28" id="28"/>
            <p:cNvSpPr txBox="true"/>
            <p:nvPr/>
          </p:nvSpPr>
          <p:spPr>
            <a:xfrm>
              <a:off x="0" y="-38100"/>
              <a:ext cx="3106352" cy="1473018"/>
            </a:xfrm>
            <a:prstGeom prst="rect">
              <a:avLst/>
            </a:prstGeom>
          </p:spPr>
          <p:txBody>
            <a:bodyPr anchor="ctr" rtlCol="false" tIns="50800" lIns="50800" bIns="50800" rIns="50800"/>
            <a:lstStyle/>
            <a:p>
              <a:pPr algn="ctr">
                <a:lnSpc>
                  <a:spcPts val="2659"/>
                </a:lnSpc>
              </a:pPr>
            </a:p>
          </p:txBody>
        </p:sp>
      </p:grpSp>
      <p:sp>
        <p:nvSpPr>
          <p:cNvPr name="Freeform 29" id="29"/>
          <p:cNvSpPr/>
          <p:nvPr/>
        </p:nvSpPr>
        <p:spPr>
          <a:xfrm flipH="false" flipV="false" rot="0">
            <a:off x="2936842" y="4620148"/>
            <a:ext cx="7569557" cy="2062704"/>
          </a:xfrm>
          <a:custGeom>
            <a:avLst/>
            <a:gdLst/>
            <a:ahLst/>
            <a:cxnLst/>
            <a:rect r="r" b="b" t="t" l="l"/>
            <a:pathLst>
              <a:path h="2062704" w="7569557">
                <a:moveTo>
                  <a:pt x="0" y="0"/>
                </a:moveTo>
                <a:lnTo>
                  <a:pt x="7569558" y="0"/>
                </a:lnTo>
                <a:lnTo>
                  <a:pt x="7569558" y="2062704"/>
                </a:lnTo>
                <a:lnTo>
                  <a:pt x="0" y="2062704"/>
                </a:lnTo>
                <a:lnTo>
                  <a:pt x="0" y="0"/>
                </a:lnTo>
                <a:close/>
              </a:path>
            </a:pathLst>
          </a:custGeom>
          <a:blipFill>
            <a:blip r:embed="rId15"/>
            <a:stretch>
              <a:fillRect l="0" t="0" r="0" b="0"/>
            </a:stretch>
          </a:blipFill>
        </p:spPr>
      </p:sp>
      <p:sp>
        <p:nvSpPr>
          <p:cNvPr name="TextBox 30" id="30"/>
          <p:cNvSpPr txBox="true"/>
          <p:nvPr/>
        </p:nvSpPr>
        <p:spPr>
          <a:xfrm rot="0">
            <a:off x="5400052" y="1511126"/>
            <a:ext cx="7164092" cy="533574"/>
          </a:xfrm>
          <a:prstGeom prst="rect">
            <a:avLst/>
          </a:prstGeom>
        </p:spPr>
        <p:txBody>
          <a:bodyPr anchor="t" rtlCol="false" tIns="0" lIns="0" bIns="0" rIns="0">
            <a:spAutoFit/>
          </a:bodyPr>
          <a:lstStyle/>
          <a:p>
            <a:pPr algn="ctr">
              <a:lnSpc>
                <a:spcPts val="4062"/>
              </a:lnSpc>
            </a:pPr>
            <a:r>
              <a:rPr lang="en-US" sz="3761" spc="-255">
                <a:solidFill>
                  <a:srgbClr val="DBCBAA"/>
                </a:solidFill>
                <a:latin typeface="Candal"/>
                <a:ea typeface="Candal"/>
                <a:cs typeface="Candal"/>
                <a:sym typeface="Candal"/>
              </a:rPr>
              <a:t>OPtimasi Dataset</a:t>
            </a:r>
          </a:p>
        </p:txBody>
      </p:sp>
      <p:sp>
        <p:nvSpPr>
          <p:cNvPr name="TextBox 31" id="31"/>
          <p:cNvSpPr txBox="true"/>
          <p:nvPr/>
        </p:nvSpPr>
        <p:spPr>
          <a:xfrm rot="0">
            <a:off x="9878992" y="5050780"/>
            <a:ext cx="4263858" cy="1047749"/>
          </a:xfrm>
          <a:prstGeom prst="rect">
            <a:avLst/>
          </a:prstGeom>
        </p:spPr>
        <p:txBody>
          <a:bodyPr anchor="t" rtlCol="false" tIns="0" lIns="0" bIns="0" rIns="0">
            <a:spAutoFit/>
          </a:bodyPr>
          <a:lstStyle/>
          <a:p>
            <a:pPr algn="ctr">
              <a:lnSpc>
                <a:spcPts val="8099"/>
              </a:lnSpc>
            </a:pPr>
            <a:r>
              <a:rPr lang="en-US" sz="7499" spc="-509">
                <a:solidFill>
                  <a:srgbClr val="FFFFFF"/>
                </a:solidFill>
                <a:latin typeface="Candal"/>
                <a:ea typeface="Candal"/>
                <a:cs typeface="Candal"/>
                <a:sym typeface="Candal"/>
              </a:rPr>
              <a:t>YOLO v8</a:t>
            </a:r>
          </a:p>
        </p:txBody>
      </p:sp>
      <p:sp>
        <p:nvSpPr>
          <p:cNvPr name="TextBox 32" id="32"/>
          <p:cNvSpPr txBox="true"/>
          <p:nvPr/>
        </p:nvSpPr>
        <p:spPr>
          <a:xfrm rot="0">
            <a:off x="5591979" y="6478446"/>
            <a:ext cx="6972164" cy="1642110"/>
          </a:xfrm>
          <a:prstGeom prst="rect">
            <a:avLst/>
          </a:prstGeom>
        </p:spPr>
        <p:txBody>
          <a:bodyPr anchor="t" rtlCol="false" tIns="0" lIns="0" bIns="0" rIns="0">
            <a:spAutoFit/>
          </a:bodyPr>
          <a:lstStyle/>
          <a:p>
            <a:pPr algn="ctr">
              <a:lnSpc>
                <a:spcPts val="4319"/>
              </a:lnSpc>
            </a:pPr>
            <a:r>
              <a:rPr lang="en-US" sz="3999" spc="-271">
                <a:solidFill>
                  <a:srgbClr val="FFFFFF"/>
                </a:solidFill>
                <a:latin typeface="Candal"/>
                <a:ea typeface="Candal"/>
                <a:cs typeface="Candal"/>
                <a:sym typeface="Candal"/>
              </a:rPr>
              <a:t>Auto-Orient: Applied</a:t>
            </a:r>
          </a:p>
          <a:p>
            <a:pPr algn="ctr">
              <a:lnSpc>
                <a:spcPts val="4319"/>
              </a:lnSpc>
            </a:pPr>
            <a:r>
              <a:rPr lang="en-US" sz="3999" spc="-271">
                <a:solidFill>
                  <a:srgbClr val="FFFFFF"/>
                </a:solidFill>
                <a:latin typeface="Candal"/>
                <a:ea typeface="Candal"/>
                <a:cs typeface="Candal"/>
                <a:sym typeface="Candal"/>
              </a:rPr>
              <a:t>Resize: Stretch to 640x640</a:t>
            </a:r>
          </a:p>
          <a:p>
            <a:pPr algn="ctr">
              <a:lnSpc>
                <a:spcPts val="4319"/>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false" flipV="false" rot="0">
            <a:off x="2563792"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503679"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0" y="-1909823"/>
            <a:ext cx="18288000" cy="12506000"/>
            <a:chOff x="0" y="0"/>
            <a:chExt cx="24384000" cy="16674667"/>
          </a:xfrm>
        </p:grpSpPr>
        <p:sp>
          <p:nvSpPr>
            <p:cNvPr name="Freeform 6" id="6"/>
            <p:cNvSpPr/>
            <p:nvPr/>
          </p:nvSpPr>
          <p:spPr>
            <a:xfrm flipH="false" flipV="false" rot="0">
              <a:off x="0"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0"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7597148" y="0"/>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7597148" y="7484962"/>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5194295"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5194295"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grpSp>
      <p:sp>
        <p:nvSpPr>
          <p:cNvPr name="Freeform 12" id="12"/>
          <p:cNvSpPr/>
          <p:nvPr/>
        </p:nvSpPr>
        <p:spPr>
          <a:xfrm flipH="false" flipV="false" rot="0">
            <a:off x="-1027471"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5195008"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2423148" y="1514240"/>
            <a:ext cx="13441705" cy="7258520"/>
          </a:xfrm>
          <a:custGeom>
            <a:avLst/>
            <a:gdLst/>
            <a:ahLst/>
            <a:cxnLst/>
            <a:rect r="r" b="b" t="t" l="l"/>
            <a:pathLst>
              <a:path h="7258520" w="13441705">
                <a:moveTo>
                  <a:pt x="0" y="0"/>
                </a:moveTo>
                <a:lnTo>
                  <a:pt x="13441704" y="0"/>
                </a:lnTo>
                <a:lnTo>
                  <a:pt x="13441704" y="7258520"/>
                </a:lnTo>
                <a:lnTo>
                  <a:pt x="0" y="725852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7638460" y="4343177"/>
            <a:ext cx="8089317" cy="1460325"/>
          </a:xfrm>
          <a:custGeom>
            <a:avLst/>
            <a:gdLst/>
            <a:ahLst/>
            <a:cxnLst/>
            <a:rect r="r" b="b" t="t" l="l"/>
            <a:pathLst>
              <a:path h="1460325" w="8089317">
                <a:moveTo>
                  <a:pt x="0" y="0"/>
                </a:moveTo>
                <a:lnTo>
                  <a:pt x="8089317" y="0"/>
                </a:lnTo>
                <a:lnTo>
                  <a:pt x="8089317" y="1460326"/>
                </a:lnTo>
                <a:lnTo>
                  <a:pt x="0" y="146032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14768410" y="-1028700"/>
            <a:ext cx="4398124" cy="3854356"/>
          </a:xfrm>
          <a:custGeom>
            <a:avLst/>
            <a:gdLst/>
            <a:ahLst/>
            <a:cxnLst/>
            <a:rect r="r" b="b" t="t" l="l"/>
            <a:pathLst>
              <a:path h="3854356" w="4398124">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7" id="17"/>
          <p:cNvSpPr/>
          <p:nvPr/>
        </p:nvSpPr>
        <p:spPr>
          <a:xfrm flipH="true" flipV="false" rot="0">
            <a:off x="-903881" y="-1028700"/>
            <a:ext cx="4099665" cy="3592798"/>
          </a:xfrm>
          <a:custGeom>
            <a:avLst/>
            <a:gdLst/>
            <a:ahLst/>
            <a:cxnLst/>
            <a:rect r="r" b="b" t="t" l="l"/>
            <a:pathLst>
              <a:path h="3592798" w="4099665">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8" id="18"/>
          <p:cNvGrpSpPr/>
          <p:nvPr/>
        </p:nvGrpSpPr>
        <p:grpSpPr>
          <a:xfrm rot="0">
            <a:off x="16542069" y="8861481"/>
            <a:ext cx="1434462" cy="1258508"/>
            <a:chOff x="0" y="0"/>
            <a:chExt cx="1912616" cy="1678011"/>
          </a:xfrm>
        </p:grpSpPr>
        <p:grpSp>
          <p:nvGrpSpPr>
            <p:cNvPr name="Group 19" id="19"/>
            <p:cNvGrpSpPr/>
            <p:nvPr/>
          </p:nvGrpSpPr>
          <p:grpSpPr>
            <a:xfrm rot="0">
              <a:off x="0" y="0"/>
              <a:ext cx="1912616" cy="1678011"/>
              <a:chOff x="0" y="0"/>
              <a:chExt cx="377801" cy="331459"/>
            </a:xfrm>
          </p:grpSpPr>
          <p:sp>
            <p:nvSpPr>
              <p:cNvPr name="Freeform 20" id="20"/>
              <p:cNvSpPr/>
              <p:nvPr/>
            </p:nvSpPr>
            <p:spPr>
              <a:xfrm flipH="false" flipV="false" rot="0">
                <a:off x="0" y="0"/>
                <a:ext cx="377801" cy="331459"/>
              </a:xfrm>
              <a:custGeom>
                <a:avLst/>
                <a:gdLst/>
                <a:ahLst/>
                <a:cxnLst/>
                <a:rect r="r" b="b" t="t" l="l"/>
                <a:pathLst>
                  <a:path h="331459" w="377801">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name="TextBox 21" id="21"/>
              <p:cNvSpPr txBox="true"/>
              <p:nvPr/>
            </p:nvSpPr>
            <p:spPr>
              <a:xfrm>
                <a:off x="0" y="-38100"/>
                <a:ext cx="377801" cy="369559"/>
              </a:xfrm>
              <a:prstGeom prst="rect">
                <a:avLst/>
              </a:prstGeom>
            </p:spPr>
            <p:txBody>
              <a:bodyPr anchor="ctr" rtlCol="false" tIns="50800" lIns="50800" bIns="50800" rIns="50800"/>
              <a:lstStyle/>
              <a:p>
                <a:pPr algn="ctr">
                  <a:lnSpc>
                    <a:spcPts val="2659"/>
                  </a:lnSpc>
                  <a:spcBef>
                    <a:spcPct val="0"/>
                  </a:spcBef>
                </a:pPr>
              </a:p>
            </p:txBody>
          </p:sp>
        </p:grpSp>
        <p:sp>
          <p:nvSpPr>
            <p:cNvPr name="TextBox 22" id="22"/>
            <p:cNvSpPr txBox="true"/>
            <p:nvPr/>
          </p:nvSpPr>
          <p:spPr>
            <a:xfrm rot="0">
              <a:off x="312042" y="96017"/>
              <a:ext cx="1288532" cy="1302032"/>
            </a:xfrm>
            <a:prstGeom prst="rect">
              <a:avLst/>
            </a:prstGeom>
          </p:spPr>
          <p:txBody>
            <a:bodyPr anchor="t" rtlCol="false" tIns="0" lIns="0" bIns="0" rIns="0">
              <a:spAutoFit/>
            </a:bodyPr>
            <a:lstStyle/>
            <a:p>
              <a:pPr algn="ctr">
                <a:lnSpc>
                  <a:spcPts val="8025"/>
                </a:lnSpc>
              </a:pPr>
              <a:r>
                <a:rPr lang="en-US" sz="6079" spc="-255">
                  <a:solidFill>
                    <a:srgbClr val="000000"/>
                  </a:solidFill>
                  <a:latin typeface="Candal"/>
                  <a:ea typeface="Candal"/>
                  <a:cs typeface="Candal"/>
                  <a:sym typeface="Candal"/>
                </a:rPr>
                <a:t>22</a:t>
              </a:r>
            </a:p>
          </p:txBody>
        </p:sp>
      </p:grpSp>
      <p:sp>
        <p:nvSpPr>
          <p:cNvPr name="Freeform 23" id="23"/>
          <p:cNvSpPr/>
          <p:nvPr/>
        </p:nvSpPr>
        <p:spPr>
          <a:xfrm flipH="false" flipV="false" rot="0">
            <a:off x="2134688" y="2089697"/>
            <a:ext cx="6068428" cy="6068428"/>
          </a:xfrm>
          <a:custGeom>
            <a:avLst/>
            <a:gdLst/>
            <a:ahLst/>
            <a:cxnLst/>
            <a:rect r="r" b="b" t="t" l="l"/>
            <a:pathLst>
              <a:path h="6068428" w="6068428">
                <a:moveTo>
                  <a:pt x="0" y="0"/>
                </a:moveTo>
                <a:lnTo>
                  <a:pt x="6068428" y="0"/>
                </a:lnTo>
                <a:lnTo>
                  <a:pt x="6068428" y="6068429"/>
                </a:lnTo>
                <a:lnTo>
                  <a:pt x="0" y="6068429"/>
                </a:lnTo>
                <a:lnTo>
                  <a:pt x="0" y="0"/>
                </a:lnTo>
                <a:close/>
              </a:path>
            </a:pathLst>
          </a:custGeom>
          <a:blipFill>
            <a:blip r:embed="rId15"/>
            <a:stretch>
              <a:fillRect l="0" t="0" r="0" b="0"/>
            </a:stretch>
          </a:blipFill>
        </p:spPr>
      </p:sp>
      <p:sp>
        <p:nvSpPr>
          <p:cNvPr name="TextBox 24" id="24"/>
          <p:cNvSpPr txBox="true"/>
          <p:nvPr/>
        </p:nvSpPr>
        <p:spPr>
          <a:xfrm rot="0">
            <a:off x="8030916" y="4707112"/>
            <a:ext cx="7164092" cy="789605"/>
          </a:xfrm>
          <a:prstGeom prst="rect">
            <a:avLst/>
          </a:prstGeom>
        </p:spPr>
        <p:txBody>
          <a:bodyPr anchor="t" rtlCol="false" tIns="0" lIns="0" bIns="0" rIns="0">
            <a:spAutoFit/>
          </a:bodyPr>
          <a:lstStyle/>
          <a:p>
            <a:pPr algn="ctr">
              <a:lnSpc>
                <a:spcPts val="6006"/>
              </a:lnSpc>
            </a:pPr>
            <a:r>
              <a:rPr lang="en-US" sz="5561" spc="-378">
                <a:solidFill>
                  <a:srgbClr val="DBCBAA"/>
                </a:solidFill>
                <a:latin typeface="Candal"/>
                <a:ea typeface="Candal"/>
                <a:cs typeface="Candal"/>
                <a:sym typeface="Candal"/>
              </a:rPr>
              <a:t>EValuasi</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false" flipV="false" rot="0">
            <a:off x="2563792"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503679"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06668" y="-154471"/>
            <a:ext cx="18288000" cy="12506000"/>
            <a:chOff x="0" y="0"/>
            <a:chExt cx="24384000" cy="16674667"/>
          </a:xfrm>
        </p:grpSpPr>
        <p:sp>
          <p:nvSpPr>
            <p:cNvPr name="Freeform 6" id="6"/>
            <p:cNvSpPr/>
            <p:nvPr/>
          </p:nvSpPr>
          <p:spPr>
            <a:xfrm flipH="false" flipV="false" rot="0">
              <a:off x="0"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0"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7597148" y="0"/>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7597148" y="7484962"/>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5194295"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5194295"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grpSp>
      <p:sp>
        <p:nvSpPr>
          <p:cNvPr name="Freeform 12" id="12"/>
          <p:cNvSpPr/>
          <p:nvPr/>
        </p:nvSpPr>
        <p:spPr>
          <a:xfrm flipH="false" flipV="false" rot="0">
            <a:off x="-1027471"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5195008"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2084539" y="1514240"/>
            <a:ext cx="14118921" cy="7624218"/>
          </a:xfrm>
          <a:custGeom>
            <a:avLst/>
            <a:gdLst/>
            <a:ahLst/>
            <a:cxnLst/>
            <a:rect r="r" b="b" t="t" l="l"/>
            <a:pathLst>
              <a:path h="7624218" w="14118921">
                <a:moveTo>
                  <a:pt x="0" y="0"/>
                </a:moveTo>
                <a:lnTo>
                  <a:pt x="14118922" y="0"/>
                </a:lnTo>
                <a:lnTo>
                  <a:pt x="14118922" y="7624217"/>
                </a:lnTo>
                <a:lnTo>
                  <a:pt x="0" y="76242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4937439" y="1028700"/>
            <a:ext cx="8089317" cy="1460325"/>
          </a:xfrm>
          <a:custGeom>
            <a:avLst/>
            <a:gdLst/>
            <a:ahLst/>
            <a:cxnLst/>
            <a:rect r="r" b="b" t="t" l="l"/>
            <a:pathLst>
              <a:path h="1460325" w="8089317">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14768410" y="-1028700"/>
            <a:ext cx="4398124" cy="3854356"/>
          </a:xfrm>
          <a:custGeom>
            <a:avLst/>
            <a:gdLst/>
            <a:ahLst/>
            <a:cxnLst/>
            <a:rect r="r" b="b" t="t" l="l"/>
            <a:pathLst>
              <a:path h="3854356" w="4398124">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7" id="17"/>
          <p:cNvSpPr/>
          <p:nvPr/>
        </p:nvSpPr>
        <p:spPr>
          <a:xfrm flipH="true" flipV="false" rot="0">
            <a:off x="-903881" y="-1028700"/>
            <a:ext cx="4099665" cy="3592798"/>
          </a:xfrm>
          <a:custGeom>
            <a:avLst/>
            <a:gdLst/>
            <a:ahLst/>
            <a:cxnLst/>
            <a:rect r="r" b="b" t="t" l="l"/>
            <a:pathLst>
              <a:path h="3592798" w="4099665">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8" id="18"/>
          <p:cNvGrpSpPr/>
          <p:nvPr/>
        </p:nvGrpSpPr>
        <p:grpSpPr>
          <a:xfrm rot="0">
            <a:off x="16542069" y="8861481"/>
            <a:ext cx="1434462" cy="1258508"/>
            <a:chOff x="0" y="0"/>
            <a:chExt cx="1912616" cy="1678011"/>
          </a:xfrm>
        </p:grpSpPr>
        <p:grpSp>
          <p:nvGrpSpPr>
            <p:cNvPr name="Group 19" id="19"/>
            <p:cNvGrpSpPr/>
            <p:nvPr/>
          </p:nvGrpSpPr>
          <p:grpSpPr>
            <a:xfrm rot="0">
              <a:off x="0" y="0"/>
              <a:ext cx="1912616" cy="1678011"/>
              <a:chOff x="0" y="0"/>
              <a:chExt cx="377801" cy="331459"/>
            </a:xfrm>
          </p:grpSpPr>
          <p:sp>
            <p:nvSpPr>
              <p:cNvPr name="Freeform 20" id="20"/>
              <p:cNvSpPr/>
              <p:nvPr/>
            </p:nvSpPr>
            <p:spPr>
              <a:xfrm flipH="false" flipV="false" rot="0">
                <a:off x="0" y="0"/>
                <a:ext cx="377801" cy="331459"/>
              </a:xfrm>
              <a:custGeom>
                <a:avLst/>
                <a:gdLst/>
                <a:ahLst/>
                <a:cxnLst/>
                <a:rect r="r" b="b" t="t" l="l"/>
                <a:pathLst>
                  <a:path h="331459" w="377801">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name="TextBox 21" id="21"/>
              <p:cNvSpPr txBox="true"/>
              <p:nvPr/>
            </p:nvSpPr>
            <p:spPr>
              <a:xfrm>
                <a:off x="0" y="-38100"/>
                <a:ext cx="377801" cy="369559"/>
              </a:xfrm>
              <a:prstGeom prst="rect">
                <a:avLst/>
              </a:prstGeom>
            </p:spPr>
            <p:txBody>
              <a:bodyPr anchor="ctr" rtlCol="false" tIns="50800" lIns="50800" bIns="50800" rIns="50800"/>
              <a:lstStyle/>
              <a:p>
                <a:pPr algn="ctr">
                  <a:lnSpc>
                    <a:spcPts val="2659"/>
                  </a:lnSpc>
                  <a:spcBef>
                    <a:spcPct val="0"/>
                  </a:spcBef>
                </a:pPr>
              </a:p>
            </p:txBody>
          </p:sp>
        </p:grpSp>
        <p:sp>
          <p:nvSpPr>
            <p:cNvPr name="TextBox 22" id="22"/>
            <p:cNvSpPr txBox="true"/>
            <p:nvPr/>
          </p:nvSpPr>
          <p:spPr>
            <a:xfrm rot="0">
              <a:off x="312042" y="96017"/>
              <a:ext cx="1288532" cy="1302032"/>
            </a:xfrm>
            <a:prstGeom prst="rect">
              <a:avLst/>
            </a:prstGeom>
          </p:spPr>
          <p:txBody>
            <a:bodyPr anchor="t" rtlCol="false" tIns="0" lIns="0" bIns="0" rIns="0">
              <a:spAutoFit/>
            </a:bodyPr>
            <a:lstStyle/>
            <a:p>
              <a:pPr algn="ctr">
                <a:lnSpc>
                  <a:spcPts val="8025"/>
                </a:lnSpc>
              </a:pPr>
              <a:r>
                <a:rPr lang="en-US" sz="6079" spc="-255">
                  <a:solidFill>
                    <a:srgbClr val="000000"/>
                  </a:solidFill>
                  <a:latin typeface="Candal"/>
                  <a:ea typeface="Candal"/>
                  <a:cs typeface="Candal"/>
                  <a:sym typeface="Candal"/>
                </a:rPr>
                <a:t>23</a:t>
              </a:r>
            </a:p>
          </p:txBody>
        </p:sp>
      </p:grpSp>
      <p:grpSp>
        <p:nvGrpSpPr>
          <p:cNvPr name="Group 23" id="23"/>
          <p:cNvGrpSpPr/>
          <p:nvPr/>
        </p:nvGrpSpPr>
        <p:grpSpPr>
          <a:xfrm rot="0">
            <a:off x="3195784" y="2890792"/>
            <a:ext cx="11999224" cy="5826484"/>
            <a:chOff x="0" y="0"/>
            <a:chExt cx="3160289" cy="1534547"/>
          </a:xfrm>
        </p:grpSpPr>
        <p:sp>
          <p:nvSpPr>
            <p:cNvPr name="Freeform 24" id="24"/>
            <p:cNvSpPr/>
            <p:nvPr/>
          </p:nvSpPr>
          <p:spPr>
            <a:xfrm flipH="false" flipV="false" rot="0">
              <a:off x="0" y="0"/>
              <a:ext cx="3160289" cy="1534547"/>
            </a:xfrm>
            <a:custGeom>
              <a:avLst/>
              <a:gdLst/>
              <a:ahLst/>
              <a:cxnLst/>
              <a:rect r="r" b="b" t="t" l="l"/>
              <a:pathLst>
                <a:path h="1534547" w="3160289">
                  <a:moveTo>
                    <a:pt x="32905" y="0"/>
                  </a:moveTo>
                  <a:lnTo>
                    <a:pt x="3127384" y="0"/>
                  </a:lnTo>
                  <a:cubicBezTo>
                    <a:pt x="3145557" y="0"/>
                    <a:pt x="3160289" y="14732"/>
                    <a:pt x="3160289" y="32905"/>
                  </a:cubicBezTo>
                  <a:lnTo>
                    <a:pt x="3160289" y="1501642"/>
                  </a:lnTo>
                  <a:cubicBezTo>
                    <a:pt x="3160289" y="1510369"/>
                    <a:pt x="3156823" y="1518738"/>
                    <a:pt x="3150652" y="1524909"/>
                  </a:cubicBezTo>
                  <a:cubicBezTo>
                    <a:pt x="3144481" y="1531080"/>
                    <a:pt x="3136111" y="1534547"/>
                    <a:pt x="3127384" y="1534547"/>
                  </a:cubicBezTo>
                  <a:lnTo>
                    <a:pt x="32905" y="1534547"/>
                  </a:lnTo>
                  <a:cubicBezTo>
                    <a:pt x="24178" y="1534547"/>
                    <a:pt x="15809" y="1531080"/>
                    <a:pt x="9638" y="1524909"/>
                  </a:cubicBezTo>
                  <a:cubicBezTo>
                    <a:pt x="3467" y="1518738"/>
                    <a:pt x="0" y="1510369"/>
                    <a:pt x="0" y="1501642"/>
                  </a:cubicBezTo>
                  <a:lnTo>
                    <a:pt x="0" y="32905"/>
                  </a:lnTo>
                  <a:cubicBezTo>
                    <a:pt x="0" y="24178"/>
                    <a:pt x="3467" y="15809"/>
                    <a:pt x="9638" y="9638"/>
                  </a:cubicBezTo>
                  <a:cubicBezTo>
                    <a:pt x="15809" y="3467"/>
                    <a:pt x="24178" y="0"/>
                    <a:pt x="32905" y="0"/>
                  </a:cubicBezTo>
                  <a:close/>
                </a:path>
              </a:pathLst>
            </a:custGeom>
            <a:solidFill>
              <a:srgbClr val="DBCBAA"/>
            </a:solidFill>
          </p:spPr>
        </p:sp>
        <p:sp>
          <p:nvSpPr>
            <p:cNvPr name="TextBox 25" id="25"/>
            <p:cNvSpPr txBox="true"/>
            <p:nvPr/>
          </p:nvSpPr>
          <p:spPr>
            <a:xfrm>
              <a:off x="0" y="-38100"/>
              <a:ext cx="3160289" cy="1572647"/>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3400578" y="3086535"/>
            <a:ext cx="11794430" cy="5448206"/>
            <a:chOff x="0" y="0"/>
            <a:chExt cx="3106352" cy="1434918"/>
          </a:xfrm>
        </p:grpSpPr>
        <p:sp>
          <p:nvSpPr>
            <p:cNvPr name="Freeform 27" id="27"/>
            <p:cNvSpPr/>
            <p:nvPr/>
          </p:nvSpPr>
          <p:spPr>
            <a:xfrm flipH="false" flipV="false" rot="0">
              <a:off x="0" y="0"/>
              <a:ext cx="3106352" cy="1434918"/>
            </a:xfrm>
            <a:custGeom>
              <a:avLst/>
              <a:gdLst/>
              <a:ahLst/>
              <a:cxnLst/>
              <a:rect r="r" b="b" t="t" l="l"/>
              <a:pathLst>
                <a:path h="1434918" w="3106352">
                  <a:moveTo>
                    <a:pt x="33477" y="0"/>
                  </a:moveTo>
                  <a:lnTo>
                    <a:pt x="3072875" y="0"/>
                  </a:lnTo>
                  <a:cubicBezTo>
                    <a:pt x="3091364" y="0"/>
                    <a:pt x="3106352" y="14988"/>
                    <a:pt x="3106352" y="33477"/>
                  </a:cubicBezTo>
                  <a:lnTo>
                    <a:pt x="3106352" y="1401442"/>
                  </a:lnTo>
                  <a:cubicBezTo>
                    <a:pt x="3106352" y="1419930"/>
                    <a:pt x="3091364" y="1434918"/>
                    <a:pt x="3072875" y="1434918"/>
                  </a:cubicBezTo>
                  <a:lnTo>
                    <a:pt x="33477" y="1434918"/>
                  </a:lnTo>
                  <a:cubicBezTo>
                    <a:pt x="14988" y="1434918"/>
                    <a:pt x="0" y="1419930"/>
                    <a:pt x="0" y="1401442"/>
                  </a:cubicBezTo>
                  <a:lnTo>
                    <a:pt x="0" y="33477"/>
                  </a:lnTo>
                  <a:cubicBezTo>
                    <a:pt x="0" y="14988"/>
                    <a:pt x="14988" y="0"/>
                    <a:pt x="33477" y="0"/>
                  </a:cubicBezTo>
                  <a:close/>
                </a:path>
              </a:pathLst>
            </a:custGeom>
            <a:solidFill>
              <a:srgbClr val="CAB386"/>
            </a:solidFill>
          </p:spPr>
        </p:sp>
        <p:sp>
          <p:nvSpPr>
            <p:cNvPr name="TextBox 28" id="28"/>
            <p:cNvSpPr txBox="true"/>
            <p:nvPr/>
          </p:nvSpPr>
          <p:spPr>
            <a:xfrm>
              <a:off x="0" y="-38100"/>
              <a:ext cx="3106352" cy="1473018"/>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5355287" y="1435013"/>
            <a:ext cx="7164092" cy="704850"/>
          </a:xfrm>
          <a:prstGeom prst="rect">
            <a:avLst/>
          </a:prstGeom>
        </p:spPr>
        <p:txBody>
          <a:bodyPr anchor="t" rtlCol="false" tIns="0" lIns="0" bIns="0" rIns="0">
            <a:spAutoFit/>
          </a:bodyPr>
          <a:lstStyle/>
          <a:p>
            <a:pPr algn="ctr">
              <a:lnSpc>
                <a:spcPts val="5400"/>
              </a:lnSpc>
            </a:pPr>
            <a:r>
              <a:rPr lang="en-US" sz="5000" spc="-340">
                <a:solidFill>
                  <a:srgbClr val="DBCBAA"/>
                </a:solidFill>
                <a:latin typeface="Candal"/>
                <a:ea typeface="Candal"/>
                <a:cs typeface="Candal"/>
                <a:sym typeface="Candal"/>
              </a:rPr>
              <a:t>Evaluasi</a:t>
            </a:r>
          </a:p>
        </p:txBody>
      </p:sp>
      <p:sp>
        <p:nvSpPr>
          <p:cNvPr name="Freeform 30" id="30"/>
          <p:cNvSpPr/>
          <p:nvPr/>
        </p:nvSpPr>
        <p:spPr>
          <a:xfrm flipH="false" flipV="false" rot="0">
            <a:off x="6405040" y="2975368"/>
            <a:ext cx="5064584" cy="3123160"/>
          </a:xfrm>
          <a:custGeom>
            <a:avLst/>
            <a:gdLst/>
            <a:ahLst/>
            <a:cxnLst/>
            <a:rect r="r" b="b" t="t" l="l"/>
            <a:pathLst>
              <a:path h="3123160" w="5064584">
                <a:moveTo>
                  <a:pt x="0" y="0"/>
                </a:moveTo>
                <a:lnTo>
                  <a:pt x="5064585" y="0"/>
                </a:lnTo>
                <a:lnTo>
                  <a:pt x="5064585" y="3123161"/>
                </a:lnTo>
                <a:lnTo>
                  <a:pt x="0" y="3123161"/>
                </a:lnTo>
                <a:lnTo>
                  <a:pt x="0" y="0"/>
                </a:lnTo>
                <a:close/>
              </a:path>
            </a:pathLst>
          </a:custGeom>
          <a:blipFill>
            <a:blip r:embed="rId15"/>
            <a:stretch>
              <a:fillRect l="0" t="0" r="0" b="0"/>
            </a:stretch>
          </a:blipFill>
        </p:spPr>
      </p:sp>
      <p:sp>
        <p:nvSpPr>
          <p:cNvPr name="TextBox 31" id="31"/>
          <p:cNvSpPr txBox="true"/>
          <p:nvPr/>
        </p:nvSpPr>
        <p:spPr>
          <a:xfrm rot="0">
            <a:off x="4101175" y="5867788"/>
            <a:ext cx="10085651" cy="1390650"/>
          </a:xfrm>
          <a:prstGeom prst="rect">
            <a:avLst/>
          </a:prstGeom>
        </p:spPr>
        <p:txBody>
          <a:bodyPr anchor="t" rtlCol="false" tIns="0" lIns="0" bIns="0" rIns="0">
            <a:spAutoFit/>
          </a:bodyPr>
          <a:lstStyle/>
          <a:p>
            <a:pPr algn="ctr">
              <a:lnSpc>
                <a:spcPts val="5400"/>
              </a:lnSpc>
            </a:pPr>
            <a:r>
              <a:rPr lang="en-US" sz="5000" spc="-340">
                <a:solidFill>
                  <a:srgbClr val="FFFFFF"/>
                </a:solidFill>
                <a:latin typeface="Candal"/>
                <a:ea typeface="Candal"/>
                <a:cs typeface="Candal"/>
                <a:sym typeface="Candal"/>
              </a:rPr>
              <a:t>Kami Melakukan Training Sebanyak 4 Kali</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false" flipV="false" rot="0">
            <a:off x="2563792"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503679"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06668" y="-154471"/>
            <a:ext cx="18288000" cy="12506000"/>
            <a:chOff x="0" y="0"/>
            <a:chExt cx="24384000" cy="16674667"/>
          </a:xfrm>
        </p:grpSpPr>
        <p:sp>
          <p:nvSpPr>
            <p:cNvPr name="Freeform 6" id="6"/>
            <p:cNvSpPr/>
            <p:nvPr/>
          </p:nvSpPr>
          <p:spPr>
            <a:xfrm flipH="false" flipV="false" rot="0">
              <a:off x="0"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0"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7597148" y="0"/>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7597148" y="7484962"/>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5194295"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5194295"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grpSp>
      <p:sp>
        <p:nvSpPr>
          <p:cNvPr name="Freeform 12" id="12"/>
          <p:cNvSpPr/>
          <p:nvPr/>
        </p:nvSpPr>
        <p:spPr>
          <a:xfrm flipH="false" flipV="false" rot="0">
            <a:off x="-1027471"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5195008"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2084539" y="1514240"/>
            <a:ext cx="14118921" cy="7624218"/>
          </a:xfrm>
          <a:custGeom>
            <a:avLst/>
            <a:gdLst/>
            <a:ahLst/>
            <a:cxnLst/>
            <a:rect r="r" b="b" t="t" l="l"/>
            <a:pathLst>
              <a:path h="7624218" w="14118921">
                <a:moveTo>
                  <a:pt x="0" y="0"/>
                </a:moveTo>
                <a:lnTo>
                  <a:pt x="14118922" y="0"/>
                </a:lnTo>
                <a:lnTo>
                  <a:pt x="14118922" y="7624217"/>
                </a:lnTo>
                <a:lnTo>
                  <a:pt x="0" y="76242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4937439" y="1028700"/>
            <a:ext cx="8089317" cy="1460325"/>
          </a:xfrm>
          <a:custGeom>
            <a:avLst/>
            <a:gdLst/>
            <a:ahLst/>
            <a:cxnLst/>
            <a:rect r="r" b="b" t="t" l="l"/>
            <a:pathLst>
              <a:path h="1460325" w="8089317">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14768410" y="-1028700"/>
            <a:ext cx="4398124" cy="3854356"/>
          </a:xfrm>
          <a:custGeom>
            <a:avLst/>
            <a:gdLst/>
            <a:ahLst/>
            <a:cxnLst/>
            <a:rect r="r" b="b" t="t" l="l"/>
            <a:pathLst>
              <a:path h="3854356" w="4398124">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7" id="17"/>
          <p:cNvSpPr/>
          <p:nvPr/>
        </p:nvSpPr>
        <p:spPr>
          <a:xfrm flipH="true" flipV="false" rot="0">
            <a:off x="-903881" y="-1028700"/>
            <a:ext cx="4099665" cy="3592798"/>
          </a:xfrm>
          <a:custGeom>
            <a:avLst/>
            <a:gdLst/>
            <a:ahLst/>
            <a:cxnLst/>
            <a:rect r="r" b="b" t="t" l="l"/>
            <a:pathLst>
              <a:path h="3592798" w="4099665">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8" id="18"/>
          <p:cNvGrpSpPr/>
          <p:nvPr/>
        </p:nvGrpSpPr>
        <p:grpSpPr>
          <a:xfrm rot="0">
            <a:off x="16542069" y="8861481"/>
            <a:ext cx="1434462" cy="1258508"/>
            <a:chOff x="0" y="0"/>
            <a:chExt cx="1912616" cy="1678011"/>
          </a:xfrm>
        </p:grpSpPr>
        <p:grpSp>
          <p:nvGrpSpPr>
            <p:cNvPr name="Group 19" id="19"/>
            <p:cNvGrpSpPr/>
            <p:nvPr/>
          </p:nvGrpSpPr>
          <p:grpSpPr>
            <a:xfrm rot="0">
              <a:off x="0" y="0"/>
              <a:ext cx="1912616" cy="1678011"/>
              <a:chOff x="0" y="0"/>
              <a:chExt cx="377801" cy="331459"/>
            </a:xfrm>
          </p:grpSpPr>
          <p:sp>
            <p:nvSpPr>
              <p:cNvPr name="Freeform 20" id="20"/>
              <p:cNvSpPr/>
              <p:nvPr/>
            </p:nvSpPr>
            <p:spPr>
              <a:xfrm flipH="false" flipV="false" rot="0">
                <a:off x="0" y="0"/>
                <a:ext cx="377801" cy="331459"/>
              </a:xfrm>
              <a:custGeom>
                <a:avLst/>
                <a:gdLst/>
                <a:ahLst/>
                <a:cxnLst/>
                <a:rect r="r" b="b" t="t" l="l"/>
                <a:pathLst>
                  <a:path h="331459" w="377801">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name="TextBox 21" id="21"/>
              <p:cNvSpPr txBox="true"/>
              <p:nvPr/>
            </p:nvSpPr>
            <p:spPr>
              <a:xfrm>
                <a:off x="0" y="-38100"/>
                <a:ext cx="377801" cy="369559"/>
              </a:xfrm>
              <a:prstGeom prst="rect">
                <a:avLst/>
              </a:prstGeom>
            </p:spPr>
            <p:txBody>
              <a:bodyPr anchor="ctr" rtlCol="false" tIns="50800" lIns="50800" bIns="50800" rIns="50800"/>
              <a:lstStyle/>
              <a:p>
                <a:pPr algn="ctr">
                  <a:lnSpc>
                    <a:spcPts val="2659"/>
                  </a:lnSpc>
                  <a:spcBef>
                    <a:spcPct val="0"/>
                  </a:spcBef>
                </a:pPr>
              </a:p>
            </p:txBody>
          </p:sp>
        </p:grpSp>
        <p:sp>
          <p:nvSpPr>
            <p:cNvPr name="TextBox 22" id="22"/>
            <p:cNvSpPr txBox="true"/>
            <p:nvPr/>
          </p:nvSpPr>
          <p:spPr>
            <a:xfrm rot="0">
              <a:off x="312042" y="96017"/>
              <a:ext cx="1288532" cy="1302032"/>
            </a:xfrm>
            <a:prstGeom prst="rect">
              <a:avLst/>
            </a:prstGeom>
          </p:spPr>
          <p:txBody>
            <a:bodyPr anchor="t" rtlCol="false" tIns="0" lIns="0" bIns="0" rIns="0">
              <a:spAutoFit/>
            </a:bodyPr>
            <a:lstStyle/>
            <a:p>
              <a:pPr algn="ctr">
                <a:lnSpc>
                  <a:spcPts val="8025"/>
                </a:lnSpc>
              </a:pPr>
              <a:r>
                <a:rPr lang="en-US" sz="6079" spc="-255">
                  <a:solidFill>
                    <a:srgbClr val="000000"/>
                  </a:solidFill>
                  <a:latin typeface="Candal"/>
                  <a:ea typeface="Candal"/>
                  <a:cs typeface="Candal"/>
                  <a:sym typeface="Candal"/>
                </a:rPr>
                <a:t>24</a:t>
              </a:r>
            </a:p>
          </p:txBody>
        </p:sp>
      </p:grpSp>
      <p:grpSp>
        <p:nvGrpSpPr>
          <p:cNvPr name="Group 23" id="23"/>
          <p:cNvGrpSpPr/>
          <p:nvPr/>
        </p:nvGrpSpPr>
        <p:grpSpPr>
          <a:xfrm rot="0">
            <a:off x="3195784" y="2890792"/>
            <a:ext cx="11999224" cy="5826484"/>
            <a:chOff x="0" y="0"/>
            <a:chExt cx="3160289" cy="1534547"/>
          </a:xfrm>
        </p:grpSpPr>
        <p:sp>
          <p:nvSpPr>
            <p:cNvPr name="Freeform 24" id="24"/>
            <p:cNvSpPr/>
            <p:nvPr/>
          </p:nvSpPr>
          <p:spPr>
            <a:xfrm flipH="false" flipV="false" rot="0">
              <a:off x="0" y="0"/>
              <a:ext cx="3160289" cy="1534547"/>
            </a:xfrm>
            <a:custGeom>
              <a:avLst/>
              <a:gdLst/>
              <a:ahLst/>
              <a:cxnLst/>
              <a:rect r="r" b="b" t="t" l="l"/>
              <a:pathLst>
                <a:path h="1534547" w="3160289">
                  <a:moveTo>
                    <a:pt x="32905" y="0"/>
                  </a:moveTo>
                  <a:lnTo>
                    <a:pt x="3127384" y="0"/>
                  </a:lnTo>
                  <a:cubicBezTo>
                    <a:pt x="3145557" y="0"/>
                    <a:pt x="3160289" y="14732"/>
                    <a:pt x="3160289" y="32905"/>
                  </a:cubicBezTo>
                  <a:lnTo>
                    <a:pt x="3160289" y="1501642"/>
                  </a:lnTo>
                  <a:cubicBezTo>
                    <a:pt x="3160289" y="1510369"/>
                    <a:pt x="3156823" y="1518738"/>
                    <a:pt x="3150652" y="1524909"/>
                  </a:cubicBezTo>
                  <a:cubicBezTo>
                    <a:pt x="3144481" y="1531080"/>
                    <a:pt x="3136111" y="1534547"/>
                    <a:pt x="3127384" y="1534547"/>
                  </a:cubicBezTo>
                  <a:lnTo>
                    <a:pt x="32905" y="1534547"/>
                  </a:lnTo>
                  <a:cubicBezTo>
                    <a:pt x="24178" y="1534547"/>
                    <a:pt x="15809" y="1531080"/>
                    <a:pt x="9638" y="1524909"/>
                  </a:cubicBezTo>
                  <a:cubicBezTo>
                    <a:pt x="3467" y="1518738"/>
                    <a:pt x="0" y="1510369"/>
                    <a:pt x="0" y="1501642"/>
                  </a:cubicBezTo>
                  <a:lnTo>
                    <a:pt x="0" y="32905"/>
                  </a:lnTo>
                  <a:cubicBezTo>
                    <a:pt x="0" y="24178"/>
                    <a:pt x="3467" y="15809"/>
                    <a:pt x="9638" y="9638"/>
                  </a:cubicBezTo>
                  <a:cubicBezTo>
                    <a:pt x="15809" y="3467"/>
                    <a:pt x="24178" y="0"/>
                    <a:pt x="32905" y="0"/>
                  </a:cubicBezTo>
                  <a:close/>
                </a:path>
              </a:pathLst>
            </a:custGeom>
            <a:solidFill>
              <a:srgbClr val="DBCBAA"/>
            </a:solidFill>
          </p:spPr>
        </p:sp>
        <p:sp>
          <p:nvSpPr>
            <p:cNvPr name="TextBox 25" id="25"/>
            <p:cNvSpPr txBox="true"/>
            <p:nvPr/>
          </p:nvSpPr>
          <p:spPr>
            <a:xfrm>
              <a:off x="0" y="-38100"/>
              <a:ext cx="3160289" cy="1572647"/>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3400578" y="3086535"/>
            <a:ext cx="11794430" cy="5448206"/>
            <a:chOff x="0" y="0"/>
            <a:chExt cx="3106352" cy="1434918"/>
          </a:xfrm>
        </p:grpSpPr>
        <p:sp>
          <p:nvSpPr>
            <p:cNvPr name="Freeform 27" id="27"/>
            <p:cNvSpPr/>
            <p:nvPr/>
          </p:nvSpPr>
          <p:spPr>
            <a:xfrm flipH="false" flipV="false" rot="0">
              <a:off x="0" y="0"/>
              <a:ext cx="3106352" cy="1434918"/>
            </a:xfrm>
            <a:custGeom>
              <a:avLst/>
              <a:gdLst/>
              <a:ahLst/>
              <a:cxnLst/>
              <a:rect r="r" b="b" t="t" l="l"/>
              <a:pathLst>
                <a:path h="1434918" w="3106352">
                  <a:moveTo>
                    <a:pt x="33477" y="0"/>
                  </a:moveTo>
                  <a:lnTo>
                    <a:pt x="3072875" y="0"/>
                  </a:lnTo>
                  <a:cubicBezTo>
                    <a:pt x="3091364" y="0"/>
                    <a:pt x="3106352" y="14988"/>
                    <a:pt x="3106352" y="33477"/>
                  </a:cubicBezTo>
                  <a:lnTo>
                    <a:pt x="3106352" y="1401442"/>
                  </a:lnTo>
                  <a:cubicBezTo>
                    <a:pt x="3106352" y="1419930"/>
                    <a:pt x="3091364" y="1434918"/>
                    <a:pt x="3072875" y="1434918"/>
                  </a:cubicBezTo>
                  <a:lnTo>
                    <a:pt x="33477" y="1434918"/>
                  </a:lnTo>
                  <a:cubicBezTo>
                    <a:pt x="14988" y="1434918"/>
                    <a:pt x="0" y="1419930"/>
                    <a:pt x="0" y="1401442"/>
                  </a:cubicBezTo>
                  <a:lnTo>
                    <a:pt x="0" y="33477"/>
                  </a:lnTo>
                  <a:cubicBezTo>
                    <a:pt x="0" y="14988"/>
                    <a:pt x="14988" y="0"/>
                    <a:pt x="33477" y="0"/>
                  </a:cubicBezTo>
                  <a:close/>
                </a:path>
              </a:pathLst>
            </a:custGeom>
            <a:solidFill>
              <a:srgbClr val="CAB386"/>
            </a:solidFill>
          </p:spPr>
        </p:sp>
        <p:sp>
          <p:nvSpPr>
            <p:cNvPr name="TextBox 28" id="28"/>
            <p:cNvSpPr txBox="true"/>
            <p:nvPr/>
          </p:nvSpPr>
          <p:spPr>
            <a:xfrm>
              <a:off x="0" y="-38100"/>
              <a:ext cx="3106352" cy="1473018"/>
            </a:xfrm>
            <a:prstGeom prst="rect">
              <a:avLst/>
            </a:prstGeom>
          </p:spPr>
          <p:txBody>
            <a:bodyPr anchor="ctr" rtlCol="false" tIns="50800" lIns="50800" bIns="50800" rIns="50800"/>
            <a:lstStyle/>
            <a:p>
              <a:pPr algn="ctr">
                <a:lnSpc>
                  <a:spcPts val="2659"/>
                </a:lnSpc>
              </a:pPr>
            </a:p>
          </p:txBody>
        </p:sp>
      </p:grpSp>
      <p:sp>
        <p:nvSpPr>
          <p:cNvPr name="Freeform 29" id="29"/>
          <p:cNvSpPr/>
          <p:nvPr/>
        </p:nvSpPr>
        <p:spPr>
          <a:xfrm flipH="false" flipV="false" rot="0">
            <a:off x="3576104" y="3754306"/>
            <a:ext cx="5405994" cy="4688446"/>
          </a:xfrm>
          <a:custGeom>
            <a:avLst/>
            <a:gdLst/>
            <a:ahLst/>
            <a:cxnLst/>
            <a:rect r="r" b="b" t="t" l="l"/>
            <a:pathLst>
              <a:path h="4688446" w="5405994">
                <a:moveTo>
                  <a:pt x="0" y="0"/>
                </a:moveTo>
                <a:lnTo>
                  <a:pt x="5405993" y="0"/>
                </a:lnTo>
                <a:lnTo>
                  <a:pt x="5405993" y="4688445"/>
                </a:lnTo>
                <a:lnTo>
                  <a:pt x="0" y="4688445"/>
                </a:lnTo>
                <a:lnTo>
                  <a:pt x="0" y="0"/>
                </a:lnTo>
                <a:close/>
              </a:path>
            </a:pathLst>
          </a:custGeom>
          <a:blipFill>
            <a:blip r:embed="rId15"/>
            <a:stretch>
              <a:fillRect l="0" t="0" r="0" b="0"/>
            </a:stretch>
          </a:blipFill>
        </p:spPr>
      </p:sp>
      <p:sp>
        <p:nvSpPr>
          <p:cNvPr name="Freeform 30" id="30"/>
          <p:cNvSpPr/>
          <p:nvPr/>
        </p:nvSpPr>
        <p:spPr>
          <a:xfrm flipH="false" flipV="false" rot="0">
            <a:off x="9389889" y="3754306"/>
            <a:ext cx="5397327" cy="4688446"/>
          </a:xfrm>
          <a:custGeom>
            <a:avLst/>
            <a:gdLst/>
            <a:ahLst/>
            <a:cxnLst/>
            <a:rect r="r" b="b" t="t" l="l"/>
            <a:pathLst>
              <a:path h="4688446" w="5397327">
                <a:moveTo>
                  <a:pt x="0" y="0"/>
                </a:moveTo>
                <a:lnTo>
                  <a:pt x="5397327" y="0"/>
                </a:lnTo>
                <a:lnTo>
                  <a:pt x="5397327" y="4688445"/>
                </a:lnTo>
                <a:lnTo>
                  <a:pt x="0" y="4688445"/>
                </a:lnTo>
                <a:lnTo>
                  <a:pt x="0" y="0"/>
                </a:lnTo>
                <a:close/>
              </a:path>
            </a:pathLst>
          </a:custGeom>
          <a:blipFill>
            <a:blip r:embed="rId16"/>
            <a:stretch>
              <a:fillRect l="0" t="0" r="0" b="0"/>
            </a:stretch>
          </a:blipFill>
        </p:spPr>
      </p:sp>
      <p:sp>
        <p:nvSpPr>
          <p:cNvPr name="TextBox 31" id="31"/>
          <p:cNvSpPr txBox="true"/>
          <p:nvPr/>
        </p:nvSpPr>
        <p:spPr>
          <a:xfrm rot="0">
            <a:off x="5355287" y="1435013"/>
            <a:ext cx="7164092" cy="704850"/>
          </a:xfrm>
          <a:prstGeom prst="rect">
            <a:avLst/>
          </a:prstGeom>
        </p:spPr>
        <p:txBody>
          <a:bodyPr anchor="t" rtlCol="false" tIns="0" lIns="0" bIns="0" rIns="0">
            <a:spAutoFit/>
          </a:bodyPr>
          <a:lstStyle/>
          <a:p>
            <a:pPr algn="ctr">
              <a:lnSpc>
                <a:spcPts val="5400"/>
              </a:lnSpc>
            </a:pPr>
            <a:r>
              <a:rPr lang="en-US" sz="5000" spc="-340">
                <a:solidFill>
                  <a:srgbClr val="DBCBAA"/>
                </a:solidFill>
                <a:latin typeface="Candal"/>
                <a:ea typeface="Candal"/>
                <a:cs typeface="Candal"/>
                <a:sym typeface="Candal"/>
              </a:rPr>
              <a:t>Evaluasi</a:t>
            </a:r>
          </a:p>
        </p:txBody>
      </p:sp>
      <p:sp>
        <p:nvSpPr>
          <p:cNvPr name="TextBox 32" id="32"/>
          <p:cNvSpPr txBox="true"/>
          <p:nvPr/>
        </p:nvSpPr>
        <p:spPr>
          <a:xfrm rot="0">
            <a:off x="3803314" y="3039931"/>
            <a:ext cx="4836158" cy="556260"/>
          </a:xfrm>
          <a:prstGeom prst="rect">
            <a:avLst/>
          </a:prstGeom>
        </p:spPr>
        <p:txBody>
          <a:bodyPr anchor="t" rtlCol="false" tIns="0" lIns="0" bIns="0" rIns="0">
            <a:spAutoFit/>
          </a:bodyPr>
          <a:lstStyle/>
          <a:p>
            <a:pPr algn="ctr">
              <a:lnSpc>
                <a:spcPts val="4319"/>
              </a:lnSpc>
            </a:pPr>
            <a:r>
              <a:rPr lang="en-US" sz="3999" spc="-271">
                <a:solidFill>
                  <a:srgbClr val="FFFFFF"/>
                </a:solidFill>
                <a:latin typeface="Candal"/>
                <a:ea typeface="Candal"/>
                <a:cs typeface="Candal"/>
                <a:sym typeface="Candal"/>
              </a:rPr>
              <a:t>Model yolov5s</a:t>
            </a:r>
          </a:p>
        </p:txBody>
      </p:sp>
      <p:sp>
        <p:nvSpPr>
          <p:cNvPr name="TextBox 33" id="33"/>
          <p:cNvSpPr txBox="true"/>
          <p:nvPr/>
        </p:nvSpPr>
        <p:spPr>
          <a:xfrm rot="0">
            <a:off x="9670474" y="3134160"/>
            <a:ext cx="4836158" cy="556260"/>
          </a:xfrm>
          <a:prstGeom prst="rect">
            <a:avLst/>
          </a:prstGeom>
        </p:spPr>
        <p:txBody>
          <a:bodyPr anchor="t" rtlCol="false" tIns="0" lIns="0" bIns="0" rIns="0">
            <a:spAutoFit/>
          </a:bodyPr>
          <a:lstStyle/>
          <a:p>
            <a:pPr algn="ctr">
              <a:lnSpc>
                <a:spcPts val="4319"/>
              </a:lnSpc>
            </a:pPr>
            <a:r>
              <a:rPr lang="en-US" sz="3999" spc="-271">
                <a:solidFill>
                  <a:srgbClr val="FFFFFF"/>
                </a:solidFill>
                <a:latin typeface="Candal"/>
                <a:ea typeface="Candal"/>
                <a:cs typeface="Candal"/>
                <a:sym typeface="Candal"/>
              </a:rPr>
              <a:t>Model yolov5m</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false" flipV="false" rot="0">
            <a:off x="2563792"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503679"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06668" y="-154471"/>
            <a:ext cx="18288000" cy="12506000"/>
            <a:chOff x="0" y="0"/>
            <a:chExt cx="24384000" cy="16674667"/>
          </a:xfrm>
        </p:grpSpPr>
        <p:sp>
          <p:nvSpPr>
            <p:cNvPr name="Freeform 6" id="6"/>
            <p:cNvSpPr/>
            <p:nvPr/>
          </p:nvSpPr>
          <p:spPr>
            <a:xfrm flipH="false" flipV="false" rot="0">
              <a:off x="0"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0"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7597148" y="0"/>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7597148" y="7484962"/>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5194295"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5194295"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grpSp>
      <p:sp>
        <p:nvSpPr>
          <p:cNvPr name="Freeform 12" id="12"/>
          <p:cNvSpPr/>
          <p:nvPr/>
        </p:nvSpPr>
        <p:spPr>
          <a:xfrm flipH="false" flipV="false" rot="0">
            <a:off x="-1027471"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5195008"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2084539" y="1514240"/>
            <a:ext cx="14118921" cy="7624218"/>
          </a:xfrm>
          <a:custGeom>
            <a:avLst/>
            <a:gdLst/>
            <a:ahLst/>
            <a:cxnLst/>
            <a:rect r="r" b="b" t="t" l="l"/>
            <a:pathLst>
              <a:path h="7624218" w="14118921">
                <a:moveTo>
                  <a:pt x="0" y="0"/>
                </a:moveTo>
                <a:lnTo>
                  <a:pt x="14118922" y="0"/>
                </a:lnTo>
                <a:lnTo>
                  <a:pt x="14118922" y="7624217"/>
                </a:lnTo>
                <a:lnTo>
                  <a:pt x="0" y="76242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4937439" y="1028700"/>
            <a:ext cx="8089317" cy="1460325"/>
          </a:xfrm>
          <a:custGeom>
            <a:avLst/>
            <a:gdLst/>
            <a:ahLst/>
            <a:cxnLst/>
            <a:rect r="r" b="b" t="t" l="l"/>
            <a:pathLst>
              <a:path h="1460325" w="8089317">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14768410" y="-1028700"/>
            <a:ext cx="4398124" cy="3854356"/>
          </a:xfrm>
          <a:custGeom>
            <a:avLst/>
            <a:gdLst/>
            <a:ahLst/>
            <a:cxnLst/>
            <a:rect r="r" b="b" t="t" l="l"/>
            <a:pathLst>
              <a:path h="3854356" w="4398124">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7" id="17"/>
          <p:cNvSpPr/>
          <p:nvPr/>
        </p:nvSpPr>
        <p:spPr>
          <a:xfrm flipH="true" flipV="false" rot="0">
            <a:off x="-903881" y="-1028700"/>
            <a:ext cx="4099665" cy="3592798"/>
          </a:xfrm>
          <a:custGeom>
            <a:avLst/>
            <a:gdLst/>
            <a:ahLst/>
            <a:cxnLst/>
            <a:rect r="r" b="b" t="t" l="l"/>
            <a:pathLst>
              <a:path h="3592798" w="4099665">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8" id="18"/>
          <p:cNvGrpSpPr/>
          <p:nvPr/>
        </p:nvGrpSpPr>
        <p:grpSpPr>
          <a:xfrm rot="0">
            <a:off x="16383107" y="8861481"/>
            <a:ext cx="1593424" cy="1258508"/>
            <a:chOff x="0" y="0"/>
            <a:chExt cx="2124565" cy="1678011"/>
          </a:xfrm>
        </p:grpSpPr>
        <p:grpSp>
          <p:nvGrpSpPr>
            <p:cNvPr name="Group 19" id="19"/>
            <p:cNvGrpSpPr/>
            <p:nvPr/>
          </p:nvGrpSpPr>
          <p:grpSpPr>
            <a:xfrm rot="0">
              <a:off x="0" y="0"/>
              <a:ext cx="2124565" cy="1678011"/>
              <a:chOff x="0" y="0"/>
              <a:chExt cx="419667" cy="331459"/>
            </a:xfrm>
          </p:grpSpPr>
          <p:sp>
            <p:nvSpPr>
              <p:cNvPr name="Freeform 20" id="20"/>
              <p:cNvSpPr/>
              <p:nvPr/>
            </p:nvSpPr>
            <p:spPr>
              <a:xfrm flipH="false" flipV="false" rot="0">
                <a:off x="0" y="0"/>
                <a:ext cx="419667" cy="331459"/>
              </a:xfrm>
              <a:custGeom>
                <a:avLst/>
                <a:gdLst/>
                <a:ahLst/>
                <a:cxnLst/>
                <a:rect r="r" b="b" t="t" l="l"/>
                <a:pathLst>
                  <a:path h="331459" w="419667">
                    <a:moveTo>
                      <a:pt x="165729" y="0"/>
                    </a:moveTo>
                    <a:lnTo>
                      <a:pt x="253938" y="0"/>
                    </a:lnTo>
                    <a:cubicBezTo>
                      <a:pt x="297892" y="0"/>
                      <a:pt x="340046" y="17461"/>
                      <a:pt x="371126" y="48541"/>
                    </a:cubicBezTo>
                    <a:cubicBezTo>
                      <a:pt x="402206" y="79621"/>
                      <a:pt x="419667" y="121775"/>
                      <a:pt x="419667" y="165729"/>
                    </a:cubicBezTo>
                    <a:lnTo>
                      <a:pt x="419667" y="165729"/>
                    </a:lnTo>
                    <a:cubicBezTo>
                      <a:pt x="419667" y="257259"/>
                      <a:pt x="345468" y="331459"/>
                      <a:pt x="253938"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name="TextBox 21" id="21"/>
              <p:cNvSpPr txBox="true"/>
              <p:nvPr/>
            </p:nvSpPr>
            <p:spPr>
              <a:xfrm>
                <a:off x="0" y="-38100"/>
                <a:ext cx="419667" cy="369559"/>
              </a:xfrm>
              <a:prstGeom prst="rect">
                <a:avLst/>
              </a:prstGeom>
            </p:spPr>
            <p:txBody>
              <a:bodyPr anchor="ctr" rtlCol="false" tIns="50800" lIns="50800" bIns="50800" rIns="50800"/>
              <a:lstStyle/>
              <a:p>
                <a:pPr algn="ctr">
                  <a:lnSpc>
                    <a:spcPts val="2659"/>
                  </a:lnSpc>
                  <a:spcBef>
                    <a:spcPct val="0"/>
                  </a:spcBef>
                </a:pPr>
              </a:p>
            </p:txBody>
          </p:sp>
        </p:grpSp>
        <p:sp>
          <p:nvSpPr>
            <p:cNvPr name="TextBox 22" id="22"/>
            <p:cNvSpPr txBox="true"/>
            <p:nvPr/>
          </p:nvSpPr>
          <p:spPr>
            <a:xfrm rot="0">
              <a:off x="346621" y="96017"/>
              <a:ext cx="1431323" cy="1302032"/>
            </a:xfrm>
            <a:prstGeom prst="rect">
              <a:avLst/>
            </a:prstGeom>
          </p:spPr>
          <p:txBody>
            <a:bodyPr anchor="t" rtlCol="false" tIns="0" lIns="0" bIns="0" rIns="0">
              <a:spAutoFit/>
            </a:bodyPr>
            <a:lstStyle/>
            <a:p>
              <a:pPr algn="ctr">
                <a:lnSpc>
                  <a:spcPts val="8025"/>
                </a:lnSpc>
              </a:pPr>
              <a:r>
                <a:rPr lang="en-US" sz="6079" spc="-255">
                  <a:solidFill>
                    <a:srgbClr val="000000"/>
                  </a:solidFill>
                  <a:latin typeface="Candal"/>
                  <a:ea typeface="Candal"/>
                  <a:cs typeface="Candal"/>
                  <a:sym typeface="Candal"/>
                </a:rPr>
                <a:t>25</a:t>
              </a:r>
            </a:p>
          </p:txBody>
        </p:sp>
      </p:grpSp>
      <p:grpSp>
        <p:nvGrpSpPr>
          <p:cNvPr name="Group 23" id="23"/>
          <p:cNvGrpSpPr/>
          <p:nvPr/>
        </p:nvGrpSpPr>
        <p:grpSpPr>
          <a:xfrm rot="0">
            <a:off x="3195784" y="2890792"/>
            <a:ext cx="11999224" cy="5826484"/>
            <a:chOff x="0" y="0"/>
            <a:chExt cx="3160289" cy="1534547"/>
          </a:xfrm>
        </p:grpSpPr>
        <p:sp>
          <p:nvSpPr>
            <p:cNvPr name="Freeform 24" id="24"/>
            <p:cNvSpPr/>
            <p:nvPr/>
          </p:nvSpPr>
          <p:spPr>
            <a:xfrm flipH="false" flipV="false" rot="0">
              <a:off x="0" y="0"/>
              <a:ext cx="3160289" cy="1534547"/>
            </a:xfrm>
            <a:custGeom>
              <a:avLst/>
              <a:gdLst/>
              <a:ahLst/>
              <a:cxnLst/>
              <a:rect r="r" b="b" t="t" l="l"/>
              <a:pathLst>
                <a:path h="1534547" w="3160289">
                  <a:moveTo>
                    <a:pt x="32905" y="0"/>
                  </a:moveTo>
                  <a:lnTo>
                    <a:pt x="3127384" y="0"/>
                  </a:lnTo>
                  <a:cubicBezTo>
                    <a:pt x="3145557" y="0"/>
                    <a:pt x="3160289" y="14732"/>
                    <a:pt x="3160289" y="32905"/>
                  </a:cubicBezTo>
                  <a:lnTo>
                    <a:pt x="3160289" y="1501642"/>
                  </a:lnTo>
                  <a:cubicBezTo>
                    <a:pt x="3160289" y="1510369"/>
                    <a:pt x="3156823" y="1518738"/>
                    <a:pt x="3150652" y="1524909"/>
                  </a:cubicBezTo>
                  <a:cubicBezTo>
                    <a:pt x="3144481" y="1531080"/>
                    <a:pt x="3136111" y="1534547"/>
                    <a:pt x="3127384" y="1534547"/>
                  </a:cubicBezTo>
                  <a:lnTo>
                    <a:pt x="32905" y="1534547"/>
                  </a:lnTo>
                  <a:cubicBezTo>
                    <a:pt x="24178" y="1534547"/>
                    <a:pt x="15809" y="1531080"/>
                    <a:pt x="9638" y="1524909"/>
                  </a:cubicBezTo>
                  <a:cubicBezTo>
                    <a:pt x="3467" y="1518738"/>
                    <a:pt x="0" y="1510369"/>
                    <a:pt x="0" y="1501642"/>
                  </a:cubicBezTo>
                  <a:lnTo>
                    <a:pt x="0" y="32905"/>
                  </a:lnTo>
                  <a:cubicBezTo>
                    <a:pt x="0" y="24178"/>
                    <a:pt x="3467" y="15809"/>
                    <a:pt x="9638" y="9638"/>
                  </a:cubicBezTo>
                  <a:cubicBezTo>
                    <a:pt x="15809" y="3467"/>
                    <a:pt x="24178" y="0"/>
                    <a:pt x="32905" y="0"/>
                  </a:cubicBezTo>
                  <a:close/>
                </a:path>
              </a:pathLst>
            </a:custGeom>
            <a:solidFill>
              <a:srgbClr val="DBCBAA"/>
            </a:solidFill>
          </p:spPr>
        </p:sp>
        <p:sp>
          <p:nvSpPr>
            <p:cNvPr name="TextBox 25" id="25"/>
            <p:cNvSpPr txBox="true"/>
            <p:nvPr/>
          </p:nvSpPr>
          <p:spPr>
            <a:xfrm>
              <a:off x="0" y="-38100"/>
              <a:ext cx="3160289" cy="1572647"/>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3400578" y="3086535"/>
            <a:ext cx="11794430" cy="5448206"/>
            <a:chOff x="0" y="0"/>
            <a:chExt cx="3106352" cy="1434918"/>
          </a:xfrm>
        </p:grpSpPr>
        <p:sp>
          <p:nvSpPr>
            <p:cNvPr name="Freeform 27" id="27"/>
            <p:cNvSpPr/>
            <p:nvPr/>
          </p:nvSpPr>
          <p:spPr>
            <a:xfrm flipH="false" flipV="false" rot="0">
              <a:off x="0" y="0"/>
              <a:ext cx="3106352" cy="1434918"/>
            </a:xfrm>
            <a:custGeom>
              <a:avLst/>
              <a:gdLst/>
              <a:ahLst/>
              <a:cxnLst/>
              <a:rect r="r" b="b" t="t" l="l"/>
              <a:pathLst>
                <a:path h="1434918" w="3106352">
                  <a:moveTo>
                    <a:pt x="33477" y="0"/>
                  </a:moveTo>
                  <a:lnTo>
                    <a:pt x="3072875" y="0"/>
                  </a:lnTo>
                  <a:cubicBezTo>
                    <a:pt x="3091364" y="0"/>
                    <a:pt x="3106352" y="14988"/>
                    <a:pt x="3106352" y="33477"/>
                  </a:cubicBezTo>
                  <a:lnTo>
                    <a:pt x="3106352" y="1401442"/>
                  </a:lnTo>
                  <a:cubicBezTo>
                    <a:pt x="3106352" y="1419930"/>
                    <a:pt x="3091364" y="1434918"/>
                    <a:pt x="3072875" y="1434918"/>
                  </a:cubicBezTo>
                  <a:lnTo>
                    <a:pt x="33477" y="1434918"/>
                  </a:lnTo>
                  <a:cubicBezTo>
                    <a:pt x="14988" y="1434918"/>
                    <a:pt x="0" y="1419930"/>
                    <a:pt x="0" y="1401442"/>
                  </a:cubicBezTo>
                  <a:lnTo>
                    <a:pt x="0" y="33477"/>
                  </a:lnTo>
                  <a:cubicBezTo>
                    <a:pt x="0" y="14988"/>
                    <a:pt x="14988" y="0"/>
                    <a:pt x="33477" y="0"/>
                  </a:cubicBezTo>
                  <a:close/>
                </a:path>
              </a:pathLst>
            </a:custGeom>
            <a:solidFill>
              <a:srgbClr val="CAB386"/>
            </a:solidFill>
          </p:spPr>
        </p:sp>
        <p:sp>
          <p:nvSpPr>
            <p:cNvPr name="TextBox 28" id="28"/>
            <p:cNvSpPr txBox="true"/>
            <p:nvPr/>
          </p:nvSpPr>
          <p:spPr>
            <a:xfrm>
              <a:off x="0" y="-38100"/>
              <a:ext cx="3106352" cy="1473018"/>
            </a:xfrm>
            <a:prstGeom prst="rect">
              <a:avLst/>
            </a:prstGeom>
          </p:spPr>
          <p:txBody>
            <a:bodyPr anchor="ctr" rtlCol="false" tIns="50800" lIns="50800" bIns="50800" rIns="50800"/>
            <a:lstStyle/>
            <a:p>
              <a:pPr algn="ctr">
                <a:lnSpc>
                  <a:spcPts val="2659"/>
                </a:lnSpc>
              </a:pPr>
            </a:p>
          </p:txBody>
        </p:sp>
      </p:grpSp>
      <p:sp>
        <p:nvSpPr>
          <p:cNvPr name="Freeform 29" id="29"/>
          <p:cNvSpPr/>
          <p:nvPr/>
        </p:nvSpPr>
        <p:spPr>
          <a:xfrm flipH="false" flipV="false" rot="0">
            <a:off x="3585262" y="3722363"/>
            <a:ext cx="5396836" cy="4752332"/>
          </a:xfrm>
          <a:custGeom>
            <a:avLst/>
            <a:gdLst/>
            <a:ahLst/>
            <a:cxnLst/>
            <a:rect r="r" b="b" t="t" l="l"/>
            <a:pathLst>
              <a:path h="4752332" w="5396836">
                <a:moveTo>
                  <a:pt x="0" y="0"/>
                </a:moveTo>
                <a:lnTo>
                  <a:pt x="5396835" y="0"/>
                </a:lnTo>
                <a:lnTo>
                  <a:pt x="5396835" y="4752331"/>
                </a:lnTo>
                <a:lnTo>
                  <a:pt x="0" y="4752331"/>
                </a:lnTo>
                <a:lnTo>
                  <a:pt x="0" y="0"/>
                </a:lnTo>
                <a:close/>
              </a:path>
            </a:pathLst>
          </a:custGeom>
          <a:blipFill>
            <a:blip r:embed="rId15"/>
            <a:stretch>
              <a:fillRect l="0" t="0" r="0" b="0"/>
            </a:stretch>
          </a:blipFill>
        </p:spPr>
      </p:sp>
      <p:sp>
        <p:nvSpPr>
          <p:cNvPr name="Freeform 30" id="30"/>
          <p:cNvSpPr/>
          <p:nvPr/>
        </p:nvSpPr>
        <p:spPr>
          <a:xfrm flipH="false" flipV="false" rot="0">
            <a:off x="9476105" y="3722363"/>
            <a:ext cx="5473031" cy="4752332"/>
          </a:xfrm>
          <a:custGeom>
            <a:avLst/>
            <a:gdLst/>
            <a:ahLst/>
            <a:cxnLst/>
            <a:rect r="r" b="b" t="t" l="l"/>
            <a:pathLst>
              <a:path h="4752332" w="5473031">
                <a:moveTo>
                  <a:pt x="0" y="0"/>
                </a:moveTo>
                <a:lnTo>
                  <a:pt x="5473031" y="0"/>
                </a:lnTo>
                <a:lnTo>
                  <a:pt x="5473031" y="4752331"/>
                </a:lnTo>
                <a:lnTo>
                  <a:pt x="0" y="4752331"/>
                </a:lnTo>
                <a:lnTo>
                  <a:pt x="0" y="0"/>
                </a:lnTo>
                <a:close/>
              </a:path>
            </a:pathLst>
          </a:custGeom>
          <a:blipFill>
            <a:blip r:embed="rId16"/>
            <a:stretch>
              <a:fillRect l="0" t="0" r="0" b="0"/>
            </a:stretch>
          </a:blipFill>
        </p:spPr>
      </p:sp>
      <p:sp>
        <p:nvSpPr>
          <p:cNvPr name="TextBox 31" id="31"/>
          <p:cNvSpPr txBox="true"/>
          <p:nvPr/>
        </p:nvSpPr>
        <p:spPr>
          <a:xfrm rot="0">
            <a:off x="5355287" y="1435013"/>
            <a:ext cx="7164092" cy="704850"/>
          </a:xfrm>
          <a:prstGeom prst="rect">
            <a:avLst/>
          </a:prstGeom>
        </p:spPr>
        <p:txBody>
          <a:bodyPr anchor="t" rtlCol="false" tIns="0" lIns="0" bIns="0" rIns="0">
            <a:spAutoFit/>
          </a:bodyPr>
          <a:lstStyle/>
          <a:p>
            <a:pPr algn="ctr">
              <a:lnSpc>
                <a:spcPts val="5400"/>
              </a:lnSpc>
            </a:pPr>
            <a:r>
              <a:rPr lang="en-US" sz="5000" spc="-340">
                <a:solidFill>
                  <a:srgbClr val="DBCBAA"/>
                </a:solidFill>
                <a:latin typeface="Candal"/>
                <a:ea typeface="Candal"/>
                <a:cs typeface="Candal"/>
                <a:sym typeface="Candal"/>
              </a:rPr>
              <a:t>Evaluasi</a:t>
            </a:r>
          </a:p>
        </p:txBody>
      </p:sp>
      <p:sp>
        <p:nvSpPr>
          <p:cNvPr name="TextBox 32" id="32"/>
          <p:cNvSpPr txBox="true"/>
          <p:nvPr/>
        </p:nvSpPr>
        <p:spPr>
          <a:xfrm rot="0">
            <a:off x="3803314" y="3039931"/>
            <a:ext cx="4836158" cy="556260"/>
          </a:xfrm>
          <a:prstGeom prst="rect">
            <a:avLst/>
          </a:prstGeom>
        </p:spPr>
        <p:txBody>
          <a:bodyPr anchor="t" rtlCol="false" tIns="0" lIns="0" bIns="0" rIns="0">
            <a:spAutoFit/>
          </a:bodyPr>
          <a:lstStyle/>
          <a:p>
            <a:pPr algn="ctr">
              <a:lnSpc>
                <a:spcPts val="4319"/>
              </a:lnSpc>
            </a:pPr>
            <a:r>
              <a:rPr lang="en-US" sz="3999" spc="-271">
                <a:solidFill>
                  <a:srgbClr val="FFFFFF"/>
                </a:solidFill>
                <a:latin typeface="Candal"/>
                <a:ea typeface="Candal"/>
                <a:cs typeface="Candal"/>
                <a:sym typeface="Candal"/>
              </a:rPr>
              <a:t>Model yolov8m</a:t>
            </a:r>
          </a:p>
        </p:txBody>
      </p:sp>
      <p:sp>
        <p:nvSpPr>
          <p:cNvPr name="TextBox 33" id="33"/>
          <p:cNvSpPr txBox="true"/>
          <p:nvPr/>
        </p:nvSpPr>
        <p:spPr>
          <a:xfrm rot="0">
            <a:off x="9670474" y="3134160"/>
            <a:ext cx="4836158" cy="556260"/>
          </a:xfrm>
          <a:prstGeom prst="rect">
            <a:avLst/>
          </a:prstGeom>
        </p:spPr>
        <p:txBody>
          <a:bodyPr anchor="t" rtlCol="false" tIns="0" lIns="0" bIns="0" rIns="0">
            <a:spAutoFit/>
          </a:bodyPr>
          <a:lstStyle/>
          <a:p>
            <a:pPr algn="ctr">
              <a:lnSpc>
                <a:spcPts val="4319"/>
              </a:lnSpc>
            </a:pPr>
            <a:r>
              <a:rPr lang="en-US" sz="3999" spc="-271">
                <a:solidFill>
                  <a:srgbClr val="FFFFFF"/>
                </a:solidFill>
                <a:latin typeface="Candal"/>
                <a:ea typeface="Candal"/>
                <a:cs typeface="Candal"/>
                <a:sym typeface="Candal"/>
              </a:rPr>
              <a:t>Model yolov8x</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false" flipV="false" rot="0">
            <a:off x="2563792"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503679"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0" y="-1909823"/>
            <a:ext cx="18288000" cy="12506000"/>
            <a:chOff x="0" y="0"/>
            <a:chExt cx="24384000" cy="16674667"/>
          </a:xfrm>
        </p:grpSpPr>
        <p:sp>
          <p:nvSpPr>
            <p:cNvPr name="Freeform 6" id="6"/>
            <p:cNvSpPr/>
            <p:nvPr/>
          </p:nvSpPr>
          <p:spPr>
            <a:xfrm flipH="false" flipV="false" rot="0">
              <a:off x="0"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0"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7597148" y="0"/>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7597148" y="7484962"/>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5194295"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5194295"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grpSp>
      <p:sp>
        <p:nvSpPr>
          <p:cNvPr name="Freeform 12" id="12"/>
          <p:cNvSpPr/>
          <p:nvPr/>
        </p:nvSpPr>
        <p:spPr>
          <a:xfrm flipH="false" flipV="false" rot="0">
            <a:off x="-1027471"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5195008"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2423148" y="1514240"/>
            <a:ext cx="13441705" cy="7258520"/>
          </a:xfrm>
          <a:custGeom>
            <a:avLst/>
            <a:gdLst/>
            <a:ahLst/>
            <a:cxnLst/>
            <a:rect r="r" b="b" t="t" l="l"/>
            <a:pathLst>
              <a:path h="7258520" w="13441705">
                <a:moveTo>
                  <a:pt x="0" y="0"/>
                </a:moveTo>
                <a:lnTo>
                  <a:pt x="13441704" y="0"/>
                </a:lnTo>
                <a:lnTo>
                  <a:pt x="13441704" y="7258520"/>
                </a:lnTo>
                <a:lnTo>
                  <a:pt x="0" y="725852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7638460" y="4343177"/>
            <a:ext cx="8089317" cy="1460325"/>
          </a:xfrm>
          <a:custGeom>
            <a:avLst/>
            <a:gdLst/>
            <a:ahLst/>
            <a:cxnLst/>
            <a:rect r="r" b="b" t="t" l="l"/>
            <a:pathLst>
              <a:path h="1460325" w="8089317">
                <a:moveTo>
                  <a:pt x="0" y="0"/>
                </a:moveTo>
                <a:lnTo>
                  <a:pt x="8089317" y="0"/>
                </a:lnTo>
                <a:lnTo>
                  <a:pt x="8089317" y="1460326"/>
                </a:lnTo>
                <a:lnTo>
                  <a:pt x="0" y="146032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14768410" y="-1028700"/>
            <a:ext cx="4398124" cy="3854356"/>
          </a:xfrm>
          <a:custGeom>
            <a:avLst/>
            <a:gdLst/>
            <a:ahLst/>
            <a:cxnLst/>
            <a:rect r="r" b="b" t="t" l="l"/>
            <a:pathLst>
              <a:path h="3854356" w="4398124">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7" id="17"/>
          <p:cNvSpPr/>
          <p:nvPr/>
        </p:nvSpPr>
        <p:spPr>
          <a:xfrm flipH="true" flipV="false" rot="0">
            <a:off x="-903881" y="-1028700"/>
            <a:ext cx="4099665" cy="3592798"/>
          </a:xfrm>
          <a:custGeom>
            <a:avLst/>
            <a:gdLst/>
            <a:ahLst/>
            <a:cxnLst/>
            <a:rect r="r" b="b" t="t" l="l"/>
            <a:pathLst>
              <a:path h="3592798" w="4099665">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8" id="18"/>
          <p:cNvGrpSpPr/>
          <p:nvPr/>
        </p:nvGrpSpPr>
        <p:grpSpPr>
          <a:xfrm rot="0">
            <a:off x="16542069" y="8861481"/>
            <a:ext cx="1434462" cy="1258508"/>
            <a:chOff x="0" y="0"/>
            <a:chExt cx="1912616" cy="1678011"/>
          </a:xfrm>
        </p:grpSpPr>
        <p:grpSp>
          <p:nvGrpSpPr>
            <p:cNvPr name="Group 19" id="19"/>
            <p:cNvGrpSpPr/>
            <p:nvPr/>
          </p:nvGrpSpPr>
          <p:grpSpPr>
            <a:xfrm rot="0">
              <a:off x="0" y="0"/>
              <a:ext cx="1912616" cy="1678011"/>
              <a:chOff x="0" y="0"/>
              <a:chExt cx="377801" cy="331459"/>
            </a:xfrm>
          </p:grpSpPr>
          <p:sp>
            <p:nvSpPr>
              <p:cNvPr name="Freeform 20" id="20"/>
              <p:cNvSpPr/>
              <p:nvPr/>
            </p:nvSpPr>
            <p:spPr>
              <a:xfrm flipH="false" flipV="false" rot="0">
                <a:off x="0" y="0"/>
                <a:ext cx="377801" cy="331459"/>
              </a:xfrm>
              <a:custGeom>
                <a:avLst/>
                <a:gdLst/>
                <a:ahLst/>
                <a:cxnLst/>
                <a:rect r="r" b="b" t="t" l="l"/>
                <a:pathLst>
                  <a:path h="331459" w="377801">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name="TextBox 21" id="21"/>
              <p:cNvSpPr txBox="true"/>
              <p:nvPr/>
            </p:nvSpPr>
            <p:spPr>
              <a:xfrm>
                <a:off x="0" y="-38100"/>
                <a:ext cx="377801" cy="369559"/>
              </a:xfrm>
              <a:prstGeom prst="rect">
                <a:avLst/>
              </a:prstGeom>
            </p:spPr>
            <p:txBody>
              <a:bodyPr anchor="ctr" rtlCol="false" tIns="50800" lIns="50800" bIns="50800" rIns="50800"/>
              <a:lstStyle/>
              <a:p>
                <a:pPr algn="ctr">
                  <a:lnSpc>
                    <a:spcPts val="2659"/>
                  </a:lnSpc>
                  <a:spcBef>
                    <a:spcPct val="0"/>
                  </a:spcBef>
                </a:pPr>
              </a:p>
            </p:txBody>
          </p:sp>
        </p:grpSp>
        <p:sp>
          <p:nvSpPr>
            <p:cNvPr name="TextBox 22" id="22"/>
            <p:cNvSpPr txBox="true"/>
            <p:nvPr/>
          </p:nvSpPr>
          <p:spPr>
            <a:xfrm rot="0">
              <a:off x="312042" y="96017"/>
              <a:ext cx="1288532" cy="1302032"/>
            </a:xfrm>
            <a:prstGeom prst="rect">
              <a:avLst/>
            </a:prstGeom>
          </p:spPr>
          <p:txBody>
            <a:bodyPr anchor="t" rtlCol="false" tIns="0" lIns="0" bIns="0" rIns="0">
              <a:spAutoFit/>
            </a:bodyPr>
            <a:lstStyle/>
            <a:p>
              <a:pPr algn="ctr">
                <a:lnSpc>
                  <a:spcPts val="8025"/>
                </a:lnSpc>
              </a:pPr>
              <a:r>
                <a:rPr lang="en-US" sz="6079" spc="-255">
                  <a:solidFill>
                    <a:srgbClr val="000000"/>
                  </a:solidFill>
                  <a:latin typeface="Candal"/>
                  <a:ea typeface="Candal"/>
                  <a:cs typeface="Candal"/>
                  <a:sym typeface="Candal"/>
                </a:rPr>
                <a:t>26</a:t>
              </a:r>
            </a:p>
          </p:txBody>
        </p:sp>
      </p:grpSp>
      <p:sp>
        <p:nvSpPr>
          <p:cNvPr name="Freeform 23" id="23"/>
          <p:cNvSpPr/>
          <p:nvPr/>
        </p:nvSpPr>
        <p:spPr>
          <a:xfrm flipH="false" flipV="false" rot="0">
            <a:off x="2134688" y="2089697"/>
            <a:ext cx="6068428" cy="6068428"/>
          </a:xfrm>
          <a:custGeom>
            <a:avLst/>
            <a:gdLst/>
            <a:ahLst/>
            <a:cxnLst/>
            <a:rect r="r" b="b" t="t" l="l"/>
            <a:pathLst>
              <a:path h="6068428" w="6068428">
                <a:moveTo>
                  <a:pt x="0" y="0"/>
                </a:moveTo>
                <a:lnTo>
                  <a:pt x="6068428" y="0"/>
                </a:lnTo>
                <a:lnTo>
                  <a:pt x="6068428" y="6068429"/>
                </a:lnTo>
                <a:lnTo>
                  <a:pt x="0" y="6068429"/>
                </a:lnTo>
                <a:lnTo>
                  <a:pt x="0" y="0"/>
                </a:lnTo>
                <a:close/>
              </a:path>
            </a:pathLst>
          </a:custGeom>
          <a:blipFill>
            <a:blip r:embed="rId15"/>
            <a:stretch>
              <a:fillRect l="0" t="0" r="0" b="0"/>
            </a:stretch>
          </a:blipFill>
        </p:spPr>
      </p:sp>
      <p:sp>
        <p:nvSpPr>
          <p:cNvPr name="TextBox 24" id="24"/>
          <p:cNvSpPr txBox="true"/>
          <p:nvPr/>
        </p:nvSpPr>
        <p:spPr>
          <a:xfrm rot="0">
            <a:off x="8030916" y="4707112"/>
            <a:ext cx="7164092" cy="789605"/>
          </a:xfrm>
          <a:prstGeom prst="rect">
            <a:avLst/>
          </a:prstGeom>
        </p:spPr>
        <p:txBody>
          <a:bodyPr anchor="t" rtlCol="false" tIns="0" lIns="0" bIns="0" rIns="0">
            <a:spAutoFit/>
          </a:bodyPr>
          <a:lstStyle/>
          <a:p>
            <a:pPr algn="ctr">
              <a:lnSpc>
                <a:spcPts val="6006"/>
              </a:lnSpc>
            </a:pPr>
            <a:r>
              <a:rPr lang="en-US" sz="5561" spc="-378">
                <a:solidFill>
                  <a:srgbClr val="DBCBAA"/>
                </a:solidFill>
                <a:latin typeface="Candal"/>
                <a:ea typeface="Candal"/>
                <a:cs typeface="Candal"/>
                <a:sym typeface="Candal"/>
              </a:rPr>
              <a:t>Hasil Analisa</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false" flipV="false" rot="0">
            <a:off x="2563792"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503679"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06668" y="-154471"/>
            <a:ext cx="18288000" cy="12506000"/>
            <a:chOff x="0" y="0"/>
            <a:chExt cx="24384000" cy="16674667"/>
          </a:xfrm>
        </p:grpSpPr>
        <p:sp>
          <p:nvSpPr>
            <p:cNvPr name="Freeform 6" id="6"/>
            <p:cNvSpPr/>
            <p:nvPr/>
          </p:nvSpPr>
          <p:spPr>
            <a:xfrm flipH="false" flipV="false" rot="0">
              <a:off x="0"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0"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7597148" y="0"/>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7597148" y="7484962"/>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5194295"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5194295"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grpSp>
      <p:sp>
        <p:nvSpPr>
          <p:cNvPr name="Freeform 12" id="12"/>
          <p:cNvSpPr/>
          <p:nvPr/>
        </p:nvSpPr>
        <p:spPr>
          <a:xfrm flipH="false" flipV="false" rot="0">
            <a:off x="-1027471"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5195008"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167524" y="648596"/>
            <a:ext cx="17539617" cy="9471393"/>
          </a:xfrm>
          <a:custGeom>
            <a:avLst/>
            <a:gdLst/>
            <a:ahLst/>
            <a:cxnLst/>
            <a:rect r="r" b="b" t="t" l="l"/>
            <a:pathLst>
              <a:path h="9471393" w="17539617">
                <a:moveTo>
                  <a:pt x="0" y="0"/>
                </a:moveTo>
                <a:lnTo>
                  <a:pt x="17539617" y="0"/>
                </a:lnTo>
                <a:lnTo>
                  <a:pt x="17539617" y="9471393"/>
                </a:lnTo>
                <a:lnTo>
                  <a:pt x="0" y="947139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4892674" y="53914"/>
            <a:ext cx="8089317" cy="1460325"/>
          </a:xfrm>
          <a:custGeom>
            <a:avLst/>
            <a:gdLst/>
            <a:ahLst/>
            <a:cxnLst/>
            <a:rect r="r" b="b" t="t" l="l"/>
            <a:pathLst>
              <a:path h="1460325" w="8089317">
                <a:moveTo>
                  <a:pt x="0" y="0"/>
                </a:moveTo>
                <a:lnTo>
                  <a:pt x="8089317" y="0"/>
                </a:lnTo>
                <a:lnTo>
                  <a:pt x="8089317" y="1460326"/>
                </a:lnTo>
                <a:lnTo>
                  <a:pt x="0" y="146032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14768410" y="-1028700"/>
            <a:ext cx="4398124" cy="3854356"/>
          </a:xfrm>
          <a:custGeom>
            <a:avLst/>
            <a:gdLst/>
            <a:ahLst/>
            <a:cxnLst/>
            <a:rect r="r" b="b" t="t" l="l"/>
            <a:pathLst>
              <a:path h="3854356" w="4398124">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7" id="17"/>
          <p:cNvSpPr/>
          <p:nvPr/>
        </p:nvSpPr>
        <p:spPr>
          <a:xfrm flipH="true" flipV="false" rot="0">
            <a:off x="-903881" y="-1028700"/>
            <a:ext cx="4099665" cy="3592798"/>
          </a:xfrm>
          <a:custGeom>
            <a:avLst/>
            <a:gdLst/>
            <a:ahLst/>
            <a:cxnLst/>
            <a:rect r="r" b="b" t="t" l="l"/>
            <a:pathLst>
              <a:path h="3592798" w="4099665">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8" id="18"/>
          <p:cNvGrpSpPr/>
          <p:nvPr/>
        </p:nvGrpSpPr>
        <p:grpSpPr>
          <a:xfrm rot="0">
            <a:off x="167524" y="1607265"/>
            <a:ext cx="17913809" cy="8097671"/>
            <a:chOff x="0" y="0"/>
            <a:chExt cx="4718040" cy="2132720"/>
          </a:xfrm>
        </p:grpSpPr>
        <p:sp>
          <p:nvSpPr>
            <p:cNvPr name="Freeform 19" id="19"/>
            <p:cNvSpPr/>
            <p:nvPr/>
          </p:nvSpPr>
          <p:spPr>
            <a:xfrm flipH="false" flipV="false" rot="0">
              <a:off x="0" y="0"/>
              <a:ext cx="4718040" cy="2132720"/>
            </a:xfrm>
            <a:custGeom>
              <a:avLst/>
              <a:gdLst/>
              <a:ahLst/>
              <a:cxnLst/>
              <a:rect r="r" b="b" t="t" l="l"/>
              <a:pathLst>
                <a:path h="2132720" w="4718040">
                  <a:moveTo>
                    <a:pt x="22041" y="0"/>
                  </a:moveTo>
                  <a:lnTo>
                    <a:pt x="4695999" y="0"/>
                  </a:lnTo>
                  <a:cubicBezTo>
                    <a:pt x="4708172" y="0"/>
                    <a:pt x="4718040" y="9868"/>
                    <a:pt x="4718040" y="22041"/>
                  </a:cubicBezTo>
                  <a:lnTo>
                    <a:pt x="4718040" y="2110679"/>
                  </a:lnTo>
                  <a:cubicBezTo>
                    <a:pt x="4718040" y="2122852"/>
                    <a:pt x="4708172" y="2132720"/>
                    <a:pt x="4695999" y="2132720"/>
                  </a:cubicBezTo>
                  <a:lnTo>
                    <a:pt x="22041" y="2132720"/>
                  </a:lnTo>
                  <a:cubicBezTo>
                    <a:pt x="9868" y="2132720"/>
                    <a:pt x="0" y="2122852"/>
                    <a:pt x="0" y="2110679"/>
                  </a:cubicBezTo>
                  <a:lnTo>
                    <a:pt x="0" y="22041"/>
                  </a:lnTo>
                  <a:cubicBezTo>
                    <a:pt x="0" y="9868"/>
                    <a:pt x="9868" y="0"/>
                    <a:pt x="22041" y="0"/>
                  </a:cubicBezTo>
                  <a:close/>
                </a:path>
              </a:pathLst>
            </a:custGeom>
            <a:solidFill>
              <a:srgbClr val="DBCBAA"/>
            </a:solidFill>
          </p:spPr>
        </p:sp>
        <p:sp>
          <p:nvSpPr>
            <p:cNvPr name="TextBox 20" id="20"/>
            <p:cNvSpPr txBox="true"/>
            <p:nvPr/>
          </p:nvSpPr>
          <p:spPr>
            <a:xfrm>
              <a:off x="0" y="-38100"/>
              <a:ext cx="4718040" cy="217082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6542069" y="8861481"/>
            <a:ext cx="1434462" cy="1258508"/>
            <a:chOff x="0" y="0"/>
            <a:chExt cx="1912616" cy="1678011"/>
          </a:xfrm>
        </p:grpSpPr>
        <p:grpSp>
          <p:nvGrpSpPr>
            <p:cNvPr name="Group 22" id="22"/>
            <p:cNvGrpSpPr/>
            <p:nvPr/>
          </p:nvGrpSpPr>
          <p:grpSpPr>
            <a:xfrm rot="0">
              <a:off x="0" y="0"/>
              <a:ext cx="1912616" cy="1678011"/>
              <a:chOff x="0" y="0"/>
              <a:chExt cx="377801" cy="331459"/>
            </a:xfrm>
          </p:grpSpPr>
          <p:sp>
            <p:nvSpPr>
              <p:cNvPr name="Freeform 23" id="23"/>
              <p:cNvSpPr/>
              <p:nvPr/>
            </p:nvSpPr>
            <p:spPr>
              <a:xfrm flipH="false" flipV="false" rot="0">
                <a:off x="0" y="0"/>
                <a:ext cx="377801" cy="331459"/>
              </a:xfrm>
              <a:custGeom>
                <a:avLst/>
                <a:gdLst/>
                <a:ahLst/>
                <a:cxnLst/>
                <a:rect r="r" b="b" t="t" l="l"/>
                <a:pathLst>
                  <a:path h="331459" w="377801">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name="TextBox 24" id="24"/>
              <p:cNvSpPr txBox="true"/>
              <p:nvPr/>
            </p:nvSpPr>
            <p:spPr>
              <a:xfrm>
                <a:off x="0" y="-38100"/>
                <a:ext cx="377801" cy="369559"/>
              </a:xfrm>
              <a:prstGeom prst="rect">
                <a:avLst/>
              </a:prstGeom>
            </p:spPr>
            <p:txBody>
              <a:bodyPr anchor="ctr" rtlCol="false" tIns="50800" lIns="50800" bIns="50800" rIns="50800"/>
              <a:lstStyle/>
              <a:p>
                <a:pPr algn="ctr">
                  <a:lnSpc>
                    <a:spcPts val="2659"/>
                  </a:lnSpc>
                  <a:spcBef>
                    <a:spcPct val="0"/>
                  </a:spcBef>
                </a:pPr>
              </a:p>
            </p:txBody>
          </p:sp>
        </p:grpSp>
        <p:sp>
          <p:nvSpPr>
            <p:cNvPr name="TextBox 25" id="25"/>
            <p:cNvSpPr txBox="true"/>
            <p:nvPr/>
          </p:nvSpPr>
          <p:spPr>
            <a:xfrm rot="0">
              <a:off x="312042" y="96017"/>
              <a:ext cx="1288532" cy="1302032"/>
            </a:xfrm>
            <a:prstGeom prst="rect">
              <a:avLst/>
            </a:prstGeom>
          </p:spPr>
          <p:txBody>
            <a:bodyPr anchor="t" rtlCol="false" tIns="0" lIns="0" bIns="0" rIns="0">
              <a:spAutoFit/>
            </a:bodyPr>
            <a:lstStyle/>
            <a:p>
              <a:pPr algn="ctr">
                <a:lnSpc>
                  <a:spcPts val="8025"/>
                </a:lnSpc>
              </a:pPr>
              <a:r>
                <a:rPr lang="en-US" sz="6079" spc="-255">
                  <a:solidFill>
                    <a:srgbClr val="000000"/>
                  </a:solidFill>
                  <a:latin typeface="Candal"/>
                  <a:ea typeface="Candal"/>
                  <a:cs typeface="Candal"/>
                  <a:sym typeface="Candal"/>
                </a:rPr>
                <a:t>27</a:t>
              </a:r>
            </a:p>
          </p:txBody>
        </p:sp>
      </p:grpSp>
      <p:sp>
        <p:nvSpPr>
          <p:cNvPr name="Freeform 26" id="26"/>
          <p:cNvSpPr/>
          <p:nvPr/>
        </p:nvSpPr>
        <p:spPr>
          <a:xfrm flipH="false" flipV="false" rot="0">
            <a:off x="167524" y="3219462"/>
            <a:ext cx="4220747" cy="5642019"/>
          </a:xfrm>
          <a:custGeom>
            <a:avLst/>
            <a:gdLst/>
            <a:ahLst/>
            <a:cxnLst/>
            <a:rect r="r" b="b" t="t" l="l"/>
            <a:pathLst>
              <a:path h="5642019" w="4220747">
                <a:moveTo>
                  <a:pt x="0" y="0"/>
                </a:moveTo>
                <a:lnTo>
                  <a:pt x="4220746" y="0"/>
                </a:lnTo>
                <a:lnTo>
                  <a:pt x="4220746" y="5642019"/>
                </a:lnTo>
                <a:lnTo>
                  <a:pt x="0" y="5642019"/>
                </a:lnTo>
                <a:lnTo>
                  <a:pt x="0" y="0"/>
                </a:lnTo>
                <a:close/>
              </a:path>
            </a:pathLst>
          </a:custGeom>
          <a:blipFill>
            <a:blip r:embed="rId15"/>
            <a:stretch>
              <a:fillRect l="0" t="0" r="0" b="0"/>
            </a:stretch>
          </a:blipFill>
        </p:spPr>
      </p:sp>
      <p:sp>
        <p:nvSpPr>
          <p:cNvPr name="Freeform 27" id="27"/>
          <p:cNvSpPr/>
          <p:nvPr/>
        </p:nvSpPr>
        <p:spPr>
          <a:xfrm flipH="false" flipV="false" rot="0">
            <a:off x="4783317" y="3254415"/>
            <a:ext cx="4154016" cy="5607066"/>
          </a:xfrm>
          <a:custGeom>
            <a:avLst/>
            <a:gdLst/>
            <a:ahLst/>
            <a:cxnLst/>
            <a:rect r="r" b="b" t="t" l="l"/>
            <a:pathLst>
              <a:path h="5607066" w="4154016">
                <a:moveTo>
                  <a:pt x="0" y="0"/>
                </a:moveTo>
                <a:lnTo>
                  <a:pt x="4154015" y="0"/>
                </a:lnTo>
                <a:lnTo>
                  <a:pt x="4154015" y="5607066"/>
                </a:lnTo>
                <a:lnTo>
                  <a:pt x="0" y="5607066"/>
                </a:lnTo>
                <a:lnTo>
                  <a:pt x="0" y="0"/>
                </a:lnTo>
                <a:close/>
              </a:path>
            </a:pathLst>
          </a:custGeom>
          <a:blipFill>
            <a:blip r:embed="rId16"/>
            <a:stretch>
              <a:fillRect l="0" t="0" r="0" b="0"/>
            </a:stretch>
          </a:blipFill>
        </p:spPr>
      </p:sp>
      <p:sp>
        <p:nvSpPr>
          <p:cNvPr name="Freeform 28" id="28"/>
          <p:cNvSpPr/>
          <p:nvPr/>
        </p:nvSpPr>
        <p:spPr>
          <a:xfrm flipH="false" flipV="false" rot="0">
            <a:off x="9327857" y="3341744"/>
            <a:ext cx="4179500" cy="5607066"/>
          </a:xfrm>
          <a:custGeom>
            <a:avLst/>
            <a:gdLst/>
            <a:ahLst/>
            <a:cxnLst/>
            <a:rect r="r" b="b" t="t" l="l"/>
            <a:pathLst>
              <a:path h="5607066" w="4179500">
                <a:moveTo>
                  <a:pt x="0" y="0"/>
                </a:moveTo>
                <a:lnTo>
                  <a:pt x="4179501" y="0"/>
                </a:lnTo>
                <a:lnTo>
                  <a:pt x="4179501" y="5607066"/>
                </a:lnTo>
                <a:lnTo>
                  <a:pt x="0" y="5607066"/>
                </a:lnTo>
                <a:lnTo>
                  <a:pt x="0" y="0"/>
                </a:lnTo>
                <a:close/>
              </a:path>
            </a:pathLst>
          </a:custGeom>
          <a:blipFill>
            <a:blip r:embed="rId17"/>
            <a:stretch>
              <a:fillRect l="0" t="0" r="0" b="0"/>
            </a:stretch>
          </a:blipFill>
        </p:spPr>
      </p:sp>
      <p:sp>
        <p:nvSpPr>
          <p:cNvPr name="Freeform 29" id="29"/>
          <p:cNvSpPr/>
          <p:nvPr/>
        </p:nvSpPr>
        <p:spPr>
          <a:xfrm flipH="false" flipV="false" rot="0">
            <a:off x="13897883" y="3341744"/>
            <a:ext cx="4124850" cy="5607066"/>
          </a:xfrm>
          <a:custGeom>
            <a:avLst/>
            <a:gdLst/>
            <a:ahLst/>
            <a:cxnLst/>
            <a:rect r="r" b="b" t="t" l="l"/>
            <a:pathLst>
              <a:path h="5607066" w="4124850">
                <a:moveTo>
                  <a:pt x="0" y="0"/>
                </a:moveTo>
                <a:lnTo>
                  <a:pt x="4124850" y="0"/>
                </a:lnTo>
                <a:lnTo>
                  <a:pt x="4124850" y="5607066"/>
                </a:lnTo>
                <a:lnTo>
                  <a:pt x="0" y="5607066"/>
                </a:lnTo>
                <a:lnTo>
                  <a:pt x="0" y="0"/>
                </a:lnTo>
                <a:close/>
              </a:path>
            </a:pathLst>
          </a:custGeom>
          <a:blipFill>
            <a:blip r:embed="rId18"/>
            <a:stretch>
              <a:fillRect l="0" t="0" r="0" b="0"/>
            </a:stretch>
          </a:blipFill>
        </p:spPr>
      </p:sp>
      <p:sp>
        <p:nvSpPr>
          <p:cNvPr name="TextBox 30" id="30"/>
          <p:cNvSpPr txBox="true"/>
          <p:nvPr/>
        </p:nvSpPr>
        <p:spPr>
          <a:xfrm rot="0">
            <a:off x="5077464" y="452906"/>
            <a:ext cx="7719738" cy="696261"/>
          </a:xfrm>
          <a:prstGeom prst="rect">
            <a:avLst/>
          </a:prstGeom>
        </p:spPr>
        <p:txBody>
          <a:bodyPr anchor="t" rtlCol="false" tIns="0" lIns="0" bIns="0" rIns="0">
            <a:spAutoFit/>
          </a:bodyPr>
          <a:lstStyle/>
          <a:p>
            <a:pPr algn="ctr">
              <a:lnSpc>
                <a:spcPts val="5466"/>
              </a:lnSpc>
            </a:pPr>
            <a:r>
              <a:rPr lang="en-US" sz="5061" spc="-344">
                <a:solidFill>
                  <a:srgbClr val="DBCBAA"/>
                </a:solidFill>
                <a:latin typeface="Candal"/>
                <a:ea typeface="Candal"/>
                <a:cs typeface="Candal"/>
                <a:sym typeface="Candal"/>
              </a:rPr>
              <a:t>Hasil Analisa</a:t>
            </a:r>
          </a:p>
        </p:txBody>
      </p:sp>
      <p:sp>
        <p:nvSpPr>
          <p:cNvPr name="TextBox 31" id="31"/>
          <p:cNvSpPr txBox="true"/>
          <p:nvPr/>
        </p:nvSpPr>
        <p:spPr>
          <a:xfrm rot="0">
            <a:off x="-332420" y="2571338"/>
            <a:ext cx="4836158" cy="556260"/>
          </a:xfrm>
          <a:prstGeom prst="rect">
            <a:avLst/>
          </a:prstGeom>
        </p:spPr>
        <p:txBody>
          <a:bodyPr anchor="t" rtlCol="false" tIns="0" lIns="0" bIns="0" rIns="0">
            <a:spAutoFit/>
          </a:bodyPr>
          <a:lstStyle/>
          <a:p>
            <a:pPr algn="ctr">
              <a:lnSpc>
                <a:spcPts val="4319"/>
              </a:lnSpc>
            </a:pPr>
            <a:r>
              <a:rPr lang="en-US" sz="3999" spc="-271">
                <a:solidFill>
                  <a:srgbClr val="FFFFFF"/>
                </a:solidFill>
                <a:latin typeface="Candal"/>
                <a:ea typeface="Candal"/>
                <a:cs typeface="Candal"/>
                <a:sym typeface="Candal"/>
              </a:rPr>
              <a:t>Model yolov8x</a:t>
            </a:r>
          </a:p>
        </p:txBody>
      </p:sp>
      <p:sp>
        <p:nvSpPr>
          <p:cNvPr name="TextBox 32" id="32"/>
          <p:cNvSpPr txBox="true"/>
          <p:nvPr/>
        </p:nvSpPr>
        <p:spPr>
          <a:xfrm rot="0">
            <a:off x="4388270" y="2611723"/>
            <a:ext cx="4836158" cy="556260"/>
          </a:xfrm>
          <a:prstGeom prst="rect">
            <a:avLst/>
          </a:prstGeom>
        </p:spPr>
        <p:txBody>
          <a:bodyPr anchor="t" rtlCol="false" tIns="0" lIns="0" bIns="0" rIns="0">
            <a:spAutoFit/>
          </a:bodyPr>
          <a:lstStyle/>
          <a:p>
            <a:pPr algn="ctr">
              <a:lnSpc>
                <a:spcPts val="4319"/>
              </a:lnSpc>
            </a:pPr>
            <a:r>
              <a:rPr lang="en-US" sz="3999" spc="-271">
                <a:solidFill>
                  <a:srgbClr val="FFFFFF"/>
                </a:solidFill>
                <a:latin typeface="Candal"/>
                <a:ea typeface="Candal"/>
                <a:cs typeface="Candal"/>
                <a:sym typeface="Candal"/>
              </a:rPr>
              <a:t>Model yolov8m</a:t>
            </a:r>
          </a:p>
        </p:txBody>
      </p:sp>
      <p:sp>
        <p:nvSpPr>
          <p:cNvPr name="TextBox 33" id="33"/>
          <p:cNvSpPr txBox="true"/>
          <p:nvPr/>
        </p:nvSpPr>
        <p:spPr>
          <a:xfrm rot="0">
            <a:off x="8671200" y="2542953"/>
            <a:ext cx="4836158" cy="556260"/>
          </a:xfrm>
          <a:prstGeom prst="rect">
            <a:avLst/>
          </a:prstGeom>
        </p:spPr>
        <p:txBody>
          <a:bodyPr anchor="t" rtlCol="false" tIns="0" lIns="0" bIns="0" rIns="0">
            <a:spAutoFit/>
          </a:bodyPr>
          <a:lstStyle/>
          <a:p>
            <a:pPr algn="ctr">
              <a:lnSpc>
                <a:spcPts val="4319"/>
              </a:lnSpc>
            </a:pPr>
            <a:r>
              <a:rPr lang="en-US" sz="3999" spc="-271">
                <a:solidFill>
                  <a:srgbClr val="FFFFFF"/>
                </a:solidFill>
                <a:latin typeface="Candal"/>
                <a:ea typeface="Candal"/>
                <a:cs typeface="Candal"/>
                <a:sym typeface="Candal"/>
              </a:rPr>
              <a:t>Model yolov5s</a:t>
            </a:r>
          </a:p>
        </p:txBody>
      </p:sp>
      <p:sp>
        <p:nvSpPr>
          <p:cNvPr name="TextBox 34" id="34"/>
          <p:cNvSpPr txBox="true"/>
          <p:nvPr/>
        </p:nvSpPr>
        <p:spPr>
          <a:xfrm rot="0">
            <a:off x="13542229" y="2571338"/>
            <a:ext cx="4836158" cy="556260"/>
          </a:xfrm>
          <a:prstGeom prst="rect">
            <a:avLst/>
          </a:prstGeom>
        </p:spPr>
        <p:txBody>
          <a:bodyPr anchor="t" rtlCol="false" tIns="0" lIns="0" bIns="0" rIns="0">
            <a:spAutoFit/>
          </a:bodyPr>
          <a:lstStyle/>
          <a:p>
            <a:pPr algn="ctr">
              <a:lnSpc>
                <a:spcPts val="4319"/>
              </a:lnSpc>
            </a:pPr>
            <a:r>
              <a:rPr lang="en-US" sz="3999" spc="-271">
                <a:solidFill>
                  <a:srgbClr val="FFFFFF"/>
                </a:solidFill>
                <a:latin typeface="Candal"/>
                <a:ea typeface="Candal"/>
                <a:cs typeface="Candal"/>
                <a:sym typeface="Candal"/>
              </a:rPr>
              <a:t>Model yolov5m</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false" flipV="false" rot="0">
            <a:off x="2563792"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503679"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06668" y="-154471"/>
            <a:ext cx="18288000" cy="12506000"/>
            <a:chOff x="0" y="0"/>
            <a:chExt cx="24384000" cy="16674667"/>
          </a:xfrm>
        </p:grpSpPr>
        <p:sp>
          <p:nvSpPr>
            <p:cNvPr name="Freeform 6" id="6"/>
            <p:cNvSpPr/>
            <p:nvPr/>
          </p:nvSpPr>
          <p:spPr>
            <a:xfrm flipH="false" flipV="false" rot="0">
              <a:off x="0"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0"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7597148" y="0"/>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7597148" y="7484962"/>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5194295"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5194295"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grpSp>
      <p:sp>
        <p:nvSpPr>
          <p:cNvPr name="Freeform 12" id="12"/>
          <p:cNvSpPr/>
          <p:nvPr/>
        </p:nvSpPr>
        <p:spPr>
          <a:xfrm flipH="false" flipV="false" rot="0">
            <a:off x="-1027471"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5195008"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167524" y="648596"/>
            <a:ext cx="17539617" cy="9471393"/>
          </a:xfrm>
          <a:custGeom>
            <a:avLst/>
            <a:gdLst/>
            <a:ahLst/>
            <a:cxnLst/>
            <a:rect r="r" b="b" t="t" l="l"/>
            <a:pathLst>
              <a:path h="9471393" w="17539617">
                <a:moveTo>
                  <a:pt x="0" y="0"/>
                </a:moveTo>
                <a:lnTo>
                  <a:pt x="17539617" y="0"/>
                </a:lnTo>
                <a:lnTo>
                  <a:pt x="17539617" y="9471393"/>
                </a:lnTo>
                <a:lnTo>
                  <a:pt x="0" y="947139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4892674" y="53914"/>
            <a:ext cx="8089317" cy="1460325"/>
          </a:xfrm>
          <a:custGeom>
            <a:avLst/>
            <a:gdLst/>
            <a:ahLst/>
            <a:cxnLst/>
            <a:rect r="r" b="b" t="t" l="l"/>
            <a:pathLst>
              <a:path h="1460325" w="8089317">
                <a:moveTo>
                  <a:pt x="0" y="0"/>
                </a:moveTo>
                <a:lnTo>
                  <a:pt x="8089317" y="0"/>
                </a:lnTo>
                <a:lnTo>
                  <a:pt x="8089317" y="1460326"/>
                </a:lnTo>
                <a:lnTo>
                  <a:pt x="0" y="146032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14768410" y="-1028700"/>
            <a:ext cx="4398124" cy="3854356"/>
          </a:xfrm>
          <a:custGeom>
            <a:avLst/>
            <a:gdLst/>
            <a:ahLst/>
            <a:cxnLst/>
            <a:rect r="r" b="b" t="t" l="l"/>
            <a:pathLst>
              <a:path h="3854356" w="4398124">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7" id="17"/>
          <p:cNvSpPr/>
          <p:nvPr/>
        </p:nvSpPr>
        <p:spPr>
          <a:xfrm flipH="true" flipV="false" rot="0">
            <a:off x="-903881" y="-1028700"/>
            <a:ext cx="4099665" cy="3592798"/>
          </a:xfrm>
          <a:custGeom>
            <a:avLst/>
            <a:gdLst/>
            <a:ahLst/>
            <a:cxnLst/>
            <a:rect r="r" b="b" t="t" l="l"/>
            <a:pathLst>
              <a:path h="3592798" w="4099665">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8" id="18"/>
          <p:cNvGrpSpPr/>
          <p:nvPr/>
        </p:nvGrpSpPr>
        <p:grpSpPr>
          <a:xfrm rot="0">
            <a:off x="167524" y="1514240"/>
            <a:ext cx="17913809" cy="8605749"/>
            <a:chOff x="0" y="0"/>
            <a:chExt cx="4718040" cy="2266535"/>
          </a:xfrm>
        </p:grpSpPr>
        <p:sp>
          <p:nvSpPr>
            <p:cNvPr name="Freeform 19" id="19"/>
            <p:cNvSpPr/>
            <p:nvPr/>
          </p:nvSpPr>
          <p:spPr>
            <a:xfrm flipH="false" flipV="false" rot="0">
              <a:off x="0" y="0"/>
              <a:ext cx="4718040" cy="2266535"/>
            </a:xfrm>
            <a:custGeom>
              <a:avLst/>
              <a:gdLst/>
              <a:ahLst/>
              <a:cxnLst/>
              <a:rect r="r" b="b" t="t" l="l"/>
              <a:pathLst>
                <a:path h="2266535" w="4718040">
                  <a:moveTo>
                    <a:pt x="22041" y="0"/>
                  </a:moveTo>
                  <a:lnTo>
                    <a:pt x="4695999" y="0"/>
                  </a:lnTo>
                  <a:cubicBezTo>
                    <a:pt x="4708172" y="0"/>
                    <a:pt x="4718040" y="9868"/>
                    <a:pt x="4718040" y="22041"/>
                  </a:cubicBezTo>
                  <a:lnTo>
                    <a:pt x="4718040" y="2244494"/>
                  </a:lnTo>
                  <a:cubicBezTo>
                    <a:pt x="4718040" y="2256667"/>
                    <a:pt x="4708172" y="2266535"/>
                    <a:pt x="4695999" y="2266535"/>
                  </a:cubicBezTo>
                  <a:lnTo>
                    <a:pt x="22041" y="2266535"/>
                  </a:lnTo>
                  <a:cubicBezTo>
                    <a:pt x="9868" y="2266535"/>
                    <a:pt x="0" y="2256667"/>
                    <a:pt x="0" y="2244494"/>
                  </a:cubicBezTo>
                  <a:lnTo>
                    <a:pt x="0" y="22041"/>
                  </a:lnTo>
                  <a:cubicBezTo>
                    <a:pt x="0" y="9868"/>
                    <a:pt x="9868" y="0"/>
                    <a:pt x="22041" y="0"/>
                  </a:cubicBezTo>
                  <a:close/>
                </a:path>
              </a:pathLst>
            </a:custGeom>
            <a:solidFill>
              <a:srgbClr val="DBCBAA"/>
            </a:solidFill>
          </p:spPr>
        </p:sp>
        <p:sp>
          <p:nvSpPr>
            <p:cNvPr name="TextBox 20" id="20"/>
            <p:cNvSpPr txBox="true"/>
            <p:nvPr/>
          </p:nvSpPr>
          <p:spPr>
            <a:xfrm>
              <a:off x="0" y="-38100"/>
              <a:ext cx="4718040" cy="2304635"/>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6341269" y="8861481"/>
            <a:ext cx="1635261" cy="1258508"/>
            <a:chOff x="0" y="0"/>
            <a:chExt cx="2180349" cy="1678011"/>
          </a:xfrm>
        </p:grpSpPr>
        <p:grpSp>
          <p:nvGrpSpPr>
            <p:cNvPr name="Group 22" id="22"/>
            <p:cNvGrpSpPr/>
            <p:nvPr/>
          </p:nvGrpSpPr>
          <p:grpSpPr>
            <a:xfrm rot="0">
              <a:off x="0" y="0"/>
              <a:ext cx="2180349" cy="1678011"/>
              <a:chOff x="0" y="0"/>
              <a:chExt cx="430686" cy="331459"/>
            </a:xfrm>
          </p:grpSpPr>
          <p:sp>
            <p:nvSpPr>
              <p:cNvPr name="Freeform 23" id="23"/>
              <p:cNvSpPr/>
              <p:nvPr/>
            </p:nvSpPr>
            <p:spPr>
              <a:xfrm flipH="false" flipV="false" rot="0">
                <a:off x="0" y="0"/>
                <a:ext cx="430686" cy="331459"/>
              </a:xfrm>
              <a:custGeom>
                <a:avLst/>
                <a:gdLst/>
                <a:ahLst/>
                <a:cxnLst/>
                <a:rect r="r" b="b" t="t" l="l"/>
                <a:pathLst>
                  <a:path h="331459" w="430686">
                    <a:moveTo>
                      <a:pt x="165729" y="0"/>
                    </a:moveTo>
                    <a:lnTo>
                      <a:pt x="264957" y="0"/>
                    </a:lnTo>
                    <a:cubicBezTo>
                      <a:pt x="308911" y="0"/>
                      <a:pt x="351065" y="17461"/>
                      <a:pt x="382145" y="48541"/>
                    </a:cubicBezTo>
                    <a:cubicBezTo>
                      <a:pt x="413225" y="79621"/>
                      <a:pt x="430686" y="121775"/>
                      <a:pt x="430686" y="165729"/>
                    </a:cubicBezTo>
                    <a:lnTo>
                      <a:pt x="430686" y="165729"/>
                    </a:lnTo>
                    <a:cubicBezTo>
                      <a:pt x="430686" y="257259"/>
                      <a:pt x="356487" y="331459"/>
                      <a:pt x="264957"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name="TextBox 24" id="24"/>
              <p:cNvSpPr txBox="true"/>
              <p:nvPr/>
            </p:nvSpPr>
            <p:spPr>
              <a:xfrm>
                <a:off x="0" y="-38100"/>
                <a:ext cx="430686" cy="369559"/>
              </a:xfrm>
              <a:prstGeom prst="rect">
                <a:avLst/>
              </a:prstGeom>
            </p:spPr>
            <p:txBody>
              <a:bodyPr anchor="ctr" rtlCol="false" tIns="50800" lIns="50800" bIns="50800" rIns="50800"/>
              <a:lstStyle/>
              <a:p>
                <a:pPr algn="ctr">
                  <a:lnSpc>
                    <a:spcPts val="2659"/>
                  </a:lnSpc>
                  <a:spcBef>
                    <a:spcPct val="0"/>
                  </a:spcBef>
                </a:pPr>
              </a:p>
            </p:txBody>
          </p:sp>
        </p:grpSp>
        <p:sp>
          <p:nvSpPr>
            <p:cNvPr name="TextBox 25" id="25"/>
            <p:cNvSpPr txBox="true"/>
            <p:nvPr/>
          </p:nvSpPr>
          <p:spPr>
            <a:xfrm rot="0">
              <a:off x="355722" y="96017"/>
              <a:ext cx="1468905" cy="1302032"/>
            </a:xfrm>
            <a:prstGeom prst="rect">
              <a:avLst/>
            </a:prstGeom>
          </p:spPr>
          <p:txBody>
            <a:bodyPr anchor="t" rtlCol="false" tIns="0" lIns="0" bIns="0" rIns="0">
              <a:spAutoFit/>
            </a:bodyPr>
            <a:lstStyle/>
            <a:p>
              <a:pPr algn="ctr">
                <a:lnSpc>
                  <a:spcPts val="8025"/>
                </a:lnSpc>
              </a:pPr>
              <a:r>
                <a:rPr lang="en-US" sz="6079" spc="-255">
                  <a:solidFill>
                    <a:srgbClr val="000000"/>
                  </a:solidFill>
                  <a:latin typeface="Candal"/>
                  <a:ea typeface="Candal"/>
                  <a:cs typeface="Candal"/>
                  <a:sym typeface="Candal"/>
                </a:rPr>
                <a:t>28</a:t>
              </a:r>
            </a:p>
          </p:txBody>
        </p:sp>
      </p:grpSp>
      <p:sp>
        <p:nvSpPr>
          <p:cNvPr name="Freeform 26" id="26"/>
          <p:cNvSpPr/>
          <p:nvPr/>
        </p:nvSpPr>
        <p:spPr>
          <a:xfrm flipH="false" flipV="false" rot="0">
            <a:off x="2914857" y="6607302"/>
            <a:ext cx="5125652" cy="3414966"/>
          </a:xfrm>
          <a:custGeom>
            <a:avLst/>
            <a:gdLst/>
            <a:ahLst/>
            <a:cxnLst/>
            <a:rect r="r" b="b" t="t" l="l"/>
            <a:pathLst>
              <a:path h="3414966" w="5125652">
                <a:moveTo>
                  <a:pt x="0" y="0"/>
                </a:moveTo>
                <a:lnTo>
                  <a:pt x="5125652" y="0"/>
                </a:lnTo>
                <a:lnTo>
                  <a:pt x="5125652" y="3414966"/>
                </a:lnTo>
                <a:lnTo>
                  <a:pt x="0" y="3414966"/>
                </a:lnTo>
                <a:lnTo>
                  <a:pt x="0" y="0"/>
                </a:lnTo>
                <a:close/>
              </a:path>
            </a:pathLst>
          </a:custGeom>
          <a:blipFill>
            <a:blip r:embed="rId15"/>
            <a:stretch>
              <a:fillRect l="0" t="0" r="0" b="0"/>
            </a:stretch>
          </a:blipFill>
        </p:spPr>
      </p:sp>
      <p:sp>
        <p:nvSpPr>
          <p:cNvPr name="Freeform 27" id="27"/>
          <p:cNvSpPr/>
          <p:nvPr/>
        </p:nvSpPr>
        <p:spPr>
          <a:xfrm flipH="false" flipV="false" rot="0">
            <a:off x="167524" y="2069741"/>
            <a:ext cx="5696317" cy="3795171"/>
          </a:xfrm>
          <a:custGeom>
            <a:avLst/>
            <a:gdLst/>
            <a:ahLst/>
            <a:cxnLst/>
            <a:rect r="r" b="b" t="t" l="l"/>
            <a:pathLst>
              <a:path h="3795171" w="5696317">
                <a:moveTo>
                  <a:pt x="0" y="0"/>
                </a:moveTo>
                <a:lnTo>
                  <a:pt x="5696316" y="0"/>
                </a:lnTo>
                <a:lnTo>
                  <a:pt x="5696316" y="3795171"/>
                </a:lnTo>
                <a:lnTo>
                  <a:pt x="0" y="3795171"/>
                </a:lnTo>
                <a:lnTo>
                  <a:pt x="0" y="0"/>
                </a:lnTo>
                <a:close/>
              </a:path>
            </a:pathLst>
          </a:custGeom>
          <a:blipFill>
            <a:blip r:embed="rId16"/>
            <a:stretch>
              <a:fillRect l="0" t="0" r="0" b="0"/>
            </a:stretch>
          </a:blipFill>
        </p:spPr>
      </p:sp>
      <p:sp>
        <p:nvSpPr>
          <p:cNvPr name="Freeform 28" id="28"/>
          <p:cNvSpPr/>
          <p:nvPr/>
        </p:nvSpPr>
        <p:spPr>
          <a:xfrm flipH="false" flipV="false" rot="0">
            <a:off x="10940970" y="6315445"/>
            <a:ext cx="5601099" cy="3731732"/>
          </a:xfrm>
          <a:custGeom>
            <a:avLst/>
            <a:gdLst/>
            <a:ahLst/>
            <a:cxnLst/>
            <a:rect r="r" b="b" t="t" l="l"/>
            <a:pathLst>
              <a:path h="3731732" w="5601099">
                <a:moveTo>
                  <a:pt x="0" y="0"/>
                </a:moveTo>
                <a:lnTo>
                  <a:pt x="5601099" y="0"/>
                </a:lnTo>
                <a:lnTo>
                  <a:pt x="5601099" y="3731732"/>
                </a:lnTo>
                <a:lnTo>
                  <a:pt x="0" y="3731732"/>
                </a:lnTo>
                <a:lnTo>
                  <a:pt x="0" y="0"/>
                </a:lnTo>
                <a:close/>
              </a:path>
            </a:pathLst>
          </a:custGeom>
          <a:blipFill>
            <a:blip r:embed="rId17"/>
            <a:stretch>
              <a:fillRect l="0" t="0" r="0" b="0"/>
            </a:stretch>
          </a:blipFill>
        </p:spPr>
      </p:sp>
      <p:sp>
        <p:nvSpPr>
          <p:cNvPr name="Freeform 29" id="29"/>
          <p:cNvSpPr/>
          <p:nvPr/>
        </p:nvSpPr>
        <p:spPr>
          <a:xfrm flipH="false" flipV="false" rot="0">
            <a:off x="7240972" y="2088478"/>
            <a:ext cx="5329369" cy="3550692"/>
          </a:xfrm>
          <a:custGeom>
            <a:avLst/>
            <a:gdLst/>
            <a:ahLst/>
            <a:cxnLst/>
            <a:rect r="r" b="b" t="t" l="l"/>
            <a:pathLst>
              <a:path h="3550692" w="5329369">
                <a:moveTo>
                  <a:pt x="0" y="0"/>
                </a:moveTo>
                <a:lnTo>
                  <a:pt x="5329369" y="0"/>
                </a:lnTo>
                <a:lnTo>
                  <a:pt x="5329369" y="3550692"/>
                </a:lnTo>
                <a:lnTo>
                  <a:pt x="0" y="3550692"/>
                </a:lnTo>
                <a:lnTo>
                  <a:pt x="0" y="0"/>
                </a:lnTo>
                <a:close/>
              </a:path>
            </a:pathLst>
          </a:custGeom>
          <a:blipFill>
            <a:blip r:embed="rId18"/>
            <a:stretch>
              <a:fillRect l="0" t="0" r="0" b="0"/>
            </a:stretch>
          </a:blipFill>
        </p:spPr>
      </p:sp>
      <p:sp>
        <p:nvSpPr>
          <p:cNvPr name="TextBox 30" id="30"/>
          <p:cNvSpPr txBox="true"/>
          <p:nvPr/>
        </p:nvSpPr>
        <p:spPr>
          <a:xfrm rot="0">
            <a:off x="5077464" y="452906"/>
            <a:ext cx="7719738" cy="696261"/>
          </a:xfrm>
          <a:prstGeom prst="rect">
            <a:avLst/>
          </a:prstGeom>
        </p:spPr>
        <p:txBody>
          <a:bodyPr anchor="t" rtlCol="false" tIns="0" lIns="0" bIns="0" rIns="0">
            <a:spAutoFit/>
          </a:bodyPr>
          <a:lstStyle/>
          <a:p>
            <a:pPr algn="ctr">
              <a:lnSpc>
                <a:spcPts val="5466"/>
              </a:lnSpc>
            </a:pPr>
            <a:r>
              <a:rPr lang="en-US" sz="5061" spc="-344">
                <a:solidFill>
                  <a:srgbClr val="DBCBAA"/>
                </a:solidFill>
                <a:latin typeface="Candal"/>
                <a:ea typeface="Candal"/>
                <a:cs typeface="Candal"/>
                <a:sym typeface="Candal"/>
              </a:rPr>
              <a:t>Hasil Analisa</a:t>
            </a:r>
          </a:p>
        </p:txBody>
      </p:sp>
      <p:sp>
        <p:nvSpPr>
          <p:cNvPr name="TextBox 31" id="31"/>
          <p:cNvSpPr txBox="true"/>
          <p:nvPr/>
        </p:nvSpPr>
        <p:spPr>
          <a:xfrm rot="0">
            <a:off x="496778" y="1513481"/>
            <a:ext cx="4836158" cy="556260"/>
          </a:xfrm>
          <a:prstGeom prst="rect">
            <a:avLst/>
          </a:prstGeom>
        </p:spPr>
        <p:txBody>
          <a:bodyPr anchor="t" rtlCol="false" tIns="0" lIns="0" bIns="0" rIns="0">
            <a:spAutoFit/>
          </a:bodyPr>
          <a:lstStyle/>
          <a:p>
            <a:pPr algn="ctr">
              <a:lnSpc>
                <a:spcPts val="4319"/>
              </a:lnSpc>
            </a:pPr>
            <a:r>
              <a:rPr lang="en-US" sz="3999" spc="-271">
                <a:solidFill>
                  <a:srgbClr val="FFFFFF"/>
                </a:solidFill>
                <a:latin typeface="Candal"/>
                <a:ea typeface="Candal"/>
                <a:cs typeface="Candal"/>
                <a:sym typeface="Candal"/>
              </a:rPr>
              <a:t>Model yolov8x</a:t>
            </a:r>
          </a:p>
        </p:txBody>
      </p:sp>
      <p:sp>
        <p:nvSpPr>
          <p:cNvPr name="TextBox 32" id="32"/>
          <p:cNvSpPr txBox="true"/>
          <p:nvPr/>
        </p:nvSpPr>
        <p:spPr>
          <a:xfrm rot="0">
            <a:off x="3059604" y="5867770"/>
            <a:ext cx="4836158" cy="556260"/>
          </a:xfrm>
          <a:prstGeom prst="rect">
            <a:avLst/>
          </a:prstGeom>
        </p:spPr>
        <p:txBody>
          <a:bodyPr anchor="t" rtlCol="false" tIns="0" lIns="0" bIns="0" rIns="0">
            <a:spAutoFit/>
          </a:bodyPr>
          <a:lstStyle/>
          <a:p>
            <a:pPr algn="ctr">
              <a:lnSpc>
                <a:spcPts val="4319"/>
              </a:lnSpc>
            </a:pPr>
            <a:r>
              <a:rPr lang="en-US" sz="3999" spc="-271">
                <a:solidFill>
                  <a:srgbClr val="FFFFFF"/>
                </a:solidFill>
                <a:latin typeface="Candal"/>
                <a:ea typeface="Candal"/>
                <a:cs typeface="Candal"/>
                <a:sym typeface="Candal"/>
              </a:rPr>
              <a:t>Model yolov8m</a:t>
            </a:r>
          </a:p>
        </p:txBody>
      </p:sp>
      <p:sp>
        <p:nvSpPr>
          <p:cNvPr name="TextBox 33" id="33"/>
          <p:cNvSpPr txBox="true"/>
          <p:nvPr/>
        </p:nvSpPr>
        <p:spPr>
          <a:xfrm rot="0">
            <a:off x="7704968" y="1513481"/>
            <a:ext cx="4836158" cy="556260"/>
          </a:xfrm>
          <a:prstGeom prst="rect">
            <a:avLst/>
          </a:prstGeom>
        </p:spPr>
        <p:txBody>
          <a:bodyPr anchor="t" rtlCol="false" tIns="0" lIns="0" bIns="0" rIns="0">
            <a:spAutoFit/>
          </a:bodyPr>
          <a:lstStyle/>
          <a:p>
            <a:pPr algn="ctr">
              <a:lnSpc>
                <a:spcPts val="4319"/>
              </a:lnSpc>
            </a:pPr>
            <a:r>
              <a:rPr lang="en-US" sz="3999" spc="-271">
                <a:solidFill>
                  <a:srgbClr val="FFFFFF"/>
                </a:solidFill>
                <a:latin typeface="Candal"/>
                <a:ea typeface="Candal"/>
                <a:cs typeface="Candal"/>
                <a:sym typeface="Candal"/>
              </a:rPr>
              <a:t>Model yolov5s</a:t>
            </a:r>
          </a:p>
        </p:txBody>
      </p:sp>
      <p:sp>
        <p:nvSpPr>
          <p:cNvPr name="TextBox 34" id="34"/>
          <p:cNvSpPr txBox="true"/>
          <p:nvPr/>
        </p:nvSpPr>
        <p:spPr>
          <a:xfrm rot="0">
            <a:off x="11323441" y="5759185"/>
            <a:ext cx="4836158" cy="556260"/>
          </a:xfrm>
          <a:prstGeom prst="rect">
            <a:avLst/>
          </a:prstGeom>
        </p:spPr>
        <p:txBody>
          <a:bodyPr anchor="t" rtlCol="false" tIns="0" lIns="0" bIns="0" rIns="0">
            <a:spAutoFit/>
          </a:bodyPr>
          <a:lstStyle/>
          <a:p>
            <a:pPr algn="ctr">
              <a:lnSpc>
                <a:spcPts val="4319"/>
              </a:lnSpc>
            </a:pPr>
            <a:r>
              <a:rPr lang="en-US" sz="3999" spc="-271">
                <a:solidFill>
                  <a:srgbClr val="FFFFFF"/>
                </a:solidFill>
                <a:latin typeface="Candal"/>
                <a:ea typeface="Candal"/>
                <a:cs typeface="Candal"/>
                <a:sym typeface="Candal"/>
              </a:rPr>
              <a:t>Model yolov5m</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false" flipV="false" rot="0">
            <a:off x="2563792"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503679"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06668" y="-154471"/>
            <a:ext cx="18288000" cy="12506000"/>
            <a:chOff x="0" y="0"/>
            <a:chExt cx="24384000" cy="16674667"/>
          </a:xfrm>
        </p:grpSpPr>
        <p:sp>
          <p:nvSpPr>
            <p:cNvPr name="Freeform 6" id="6"/>
            <p:cNvSpPr/>
            <p:nvPr/>
          </p:nvSpPr>
          <p:spPr>
            <a:xfrm flipH="false" flipV="false" rot="0">
              <a:off x="0"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0"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7597148" y="0"/>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7597148" y="7484962"/>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5194295"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5194295"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grpSp>
      <p:sp>
        <p:nvSpPr>
          <p:cNvPr name="Freeform 12" id="12"/>
          <p:cNvSpPr/>
          <p:nvPr/>
        </p:nvSpPr>
        <p:spPr>
          <a:xfrm flipH="false" flipV="false" rot="0">
            <a:off x="-1027471"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5195008"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167524" y="648596"/>
            <a:ext cx="17539617" cy="9471393"/>
          </a:xfrm>
          <a:custGeom>
            <a:avLst/>
            <a:gdLst/>
            <a:ahLst/>
            <a:cxnLst/>
            <a:rect r="r" b="b" t="t" l="l"/>
            <a:pathLst>
              <a:path h="9471393" w="17539617">
                <a:moveTo>
                  <a:pt x="0" y="0"/>
                </a:moveTo>
                <a:lnTo>
                  <a:pt x="17539617" y="0"/>
                </a:lnTo>
                <a:lnTo>
                  <a:pt x="17539617" y="9471393"/>
                </a:lnTo>
                <a:lnTo>
                  <a:pt x="0" y="947139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4892674" y="53914"/>
            <a:ext cx="8089317" cy="1460325"/>
          </a:xfrm>
          <a:custGeom>
            <a:avLst/>
            <a:gdLst/>
            <a:ahLst/>
            <a:cxnLst/>
            <a:rect r="r" b="b" t="t" l="l"/>
            <a:pathLst>
              <a:path h="1460325" w="8089317">
                <a:moveTo>
                  <a:pt x="0" y="0"/>
                </a:moveTo>
                <a:lnTo>
                  <a:pt x="8089317" y="0"/>
                </a:lnTo>
                <a:lnTo>
                  <a:pt x="8089317" y="1460326"/>
                </a:lnTo>
                <a:lnTo>
                  <a:pt x="0" y="146032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14768410" y="-1028700"/>
            <a:ext cx="4398124" cy="3854356"/>
          </a:xfrm>
          <a:custGeom>
            <a:avLst/>
            <a:gdLst/>
            <a:ahLst/>
            <a:cxnLst/>
            <a:rect r="r" b="b" t="t" l="l"/>
            <a:pathLst>
              <a:path h="3854356" w="4398124">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7" id="17"/>
          <p:cNvSpPr/>
          <p:nvPr/>
        </p:nvSpPr>
        <p:spPr>
          <a:xfrm flipH="true" flipV="false" rot="0">
            <a:off x="-903881" y="-1028700"/>
            <a:ext cx="4099665" cy="3592798"/>
          </a:xfrm>
          <a:custGeom>
            <a:avLst/>
            <a:gdLst/>
            <a:ahLst/>
            <a:cxnLst/>
            <a:rect r="r" b="b" t="t" l="l"/>
            <a:pathLst>
              <a:path h="3592798" w="4099665">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8" id="18"/>
          <p:cNvGrpSpPr/>
          <p:nvPr/>
        </p:nvGrpSpPr>
        <p:grpSpPr>
          <a:xfrm rot="0">
            <a:off x="408500" y="1607265"/>
            <a:ext cx="17362352" cy="8097671"/>
            <a:chOff x="0" y="0"/>
            <a:chExt cx="4572801" cy="2132720"/>
          </a:xfrm>
        </p:grpSpPr>
        <p:sp>
          <p:nvSpPr>
            <p:cNvPr name="Freeform 19" id="19"/>
            <p:cNvSpPr/>
            <p:nvPr/>
          </p:nvSpPr>
          <p:spPr>
            <a:xfrm flipH="false" flipV="false" rot="0">
              <a:off x="0" y="0"/>
              <a:ext cx="4572801" cy="2132720"/>
            </a:xfrm>
            <a:custGeom>
              <a:avLst/>
              <a:gdLst/>
              <a:ahLst/>
              <a:cxnLst/>
              <a:rect r="r" b="b" t="t" l="l"/>
              <a:pathLst>
                <a:path h="2132720" w="4572801">
                  <a:moveTo>
                    <a:pt x="22741" y="0"/>
                  </a:moveTo>
                  <a:lnTo>
                    <a:pt x="4550060" y="0"/>
                  </a:lnTo>
                  <a:cubicBezTo>
                    <a:pt x="4556091" y="0"/>
                    <a:pt x="4561875" y="2396"/>
                    <a:pt x="4566140" y="6661"/>
                  </a:cubicBezTo>
                  <a:cubicBezTo>
                    <a:pt x="4570405" y="10925"/>
                    <a:pt x="4572801" y="16710"/>
                    <a:pt x="4572801" y="22741"/>
                  </a:cubicBezTo>
                  <a:lnTo>
                    <a:pt x="4572801" y="2109979"/>
                  </a:lnTo>
                  <a:cubicBezTo>
                    <a:pt x="4572801" y="2116010"/>
                    <a:pt x="4570405" y="2121795"/>
                    <a:pt x="4566140" y="2126059"/>
                  </a:cubicBezTo>
                  <a:cubicBezTo>
                    <a:pt x="4561875" y="2130324"/>
                    <a:pt x="4556091" y="2132720"/>
                    <a:pt x="4550060" y="2132720"/>
                  </a:cubicBezTo>
                  <a:lnTo>
                    <a:pt x="22741" y="2132720"/>
                  </a:lnTo>
                  <a:cubicBezTo>
                    <a:pt x="16710" y="2132720"/>
                    <a:pt x="10925" y="2130324"/>
                    <a:pt x="6661" y="2126059"/>
                  </a:cubicBezTo>
                  <a:cubicBezTo>
                    <a:pt x="2396" y="2121795"/>
                    <a:pt x="0" y="2116010"/>
                    <a:pt x="0" y="2109979"/>
                  </a:cubicBezTo>
                  <a:lnTo>
                    <a:pt x="0" y="22741"/>
                  </a:lnTo>
                  <a:cubicBezTo>
                    <a:pt x="0" y="16710"/>
                    <a:pt x="2396" y="10925"/>
                    <a:pt x="6661" y="6661"/>
                  </a:cubicBezTo>
                  <a:cubicBezTo>
                    <a:pt x="10925" y="2396"/>
                    <a:pt x="16710" y="0"/>
                    <a:pt x="22741" y="0"/>
                  </a:cubicBezTo>
                  <a:close/>
                </a:path>
              </a:pathLst>
            </a:custGeom>
            <a:solidFill>
              <a:srgbClr val="DBCBAA"/>
            </a:solidFill>
          </p:spPr>
        </p:sp>
        <p:sp>
          <p:nvSpPr>
            <p:cNvPr name="TextBox 20" id="20"/>
            <p:cNvSpPr txBox="true"/>
            <p:nvPr/>
          </p:nvSpPr>
          <p:spPr>
            <a:xfrm>
              <a:off x="0" y="-38100"/>
              <a:ext cx="4572801" cy="217082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6542069" y="8861481"/>
            <a:ext cx="1434462" cy="1258508"/>
            <a:chOff x="0" y="0"/>
            <a:chExt cx="1912616" cy="1678011"/>
          </a:xfrm>
        </p:grpSpPr>
        <p:grpSp>
          <p:nvGrpSpPr>
            <p:cNvPr name="Group 22" id="22"/>
            <p:cNvGrpSpPr/>
            <p:nvPr/>
          </p:nvGrpSpPr>
          <p:grpSpPr>
            <a:xfrm rot="0">
              <a:off x="0" y="0"/>
              <a:ext cx="1912616" cy="1678011"/>
              <a:chOff x="0" y="0"/>
              <a:chExt cx="377801" cy="331459"/>
            </a:xfrm>
          </p:grpSpPr>
          <p:sp>
            <p:nvSpPr>
              <p:cNvPr name="Freeform 23" id="23"/>
              <p:cNvSpPr/>
              <p:nvPr/>
            </p:nvSpPr>
            <p:spPr>
              <a:xfrm flipH="false" flipV="false" rot="0">
                <a:off x="0" y="0"/>
                <a:ext cx="377801" cy="331459"/>
              </a:xfrm>
              <a:custGeom>
                <a:avLst/>
                <a:gdLst/>
                <a:ahLst/>
                <a:cxnLst/>
                <a:rect r="r" b="b" t="t" l="l"/>
                <a:pathLst>
                  <a:path h="331459" w="377801">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name="TextBox 24" id="24"/>
              <p:cNvSpPr txBox="true"/>
              <p:nvPr/>
            </p:nvSpPr>
            <p:spPr>
              <a:xfrm>
                <a:off x="0" y="-38100"/>
                <a:ext cx="377801" cy="369559"/>
              </a:xfrm>
              <a:prstGeom prst="rect">
                <a:avLst/>
              </a:prstGeom>
            </p:spPr>
            <p:txBody>
              <a:bodyPr anchor="ctr" rtlCol="false" tIns="50800" lIns="50800" bIns="50800" rIns="50800"/>
              <a:lstStyle/>
              <a:p>
                <a:pPr algn="ctr">
                  <a:lnSpc>
                    <a:spcPts val="2659"/>
                  </a:lnSpc>
                  <a:spcBef>
                    <a:spcPct val="0"/>
                  </a:spcBef>
                </a:pPr>
              </a:p>
            </p:txBody>
          </p:sp>
        </p:grpSp>
        <p:sp>
          <p:nvSpPr>
            <p:cNvPr name="TextBox 25" id="25"/>
            <p:cNvSpPr txBox="true"/>
            <p:nvPr/>
          </p:nvSpPr>
          <p:spPr>
            <a:xfrm rot="0">
              <a:off x="312042" y="96017"/>
              <a:ext cx="1288532" cy="1302032"/>
            </a:xfrm>
            <a:prstGeom prst="rect">
              <a:avLst/>
            </a:prstGeom>
          </p:spPr>
          <p:txBody>
            <a:bodyPr anchor="t" rtlCol="false" tIns="0" lIns="0" bIns="0" rIns="0">
              <a:spAutoFit/>
            </a:bodyPr>
            <a:lstStyle/>
            <a:p>
              <a:pPr algn="ctr">
                <a:lnSpc>
                  <a:spcPts val="8025"/>
                </a:lnSpc>
              </a:pPr>
              <a:r>
                <a:rPr lang="en-US" sz="6079" spc="-255">
                  <a:solidFill>
                    <a:srgbClr val="000000"/>
                  </a:solidFill>
                  <a:latin typeface="Candal"/>
                  <a:ea typeface="Candal"/>
                  <a:cs typeface="Candal"/>
                  <a:sym typeface="Candal"/>
                </a:rPr>
                <a:t>29</a:t>
              </a:r>
            </a:p>
          </p:txBody>
        </p:sp>
      </p:grpSp>
      <p:sp>
        <p:nvSpPr>
          <p:cNvPr name="Freeform 26" id="26"/>
          <p:cNvSpPr/>
          <p:nvPr/>
        </p:nvSpPr>
        <p:spPr>
          <a:xfrm flipH="false" flipV="false" rot="0">
            <a:off x="408500" y="3428642"/>
            <a:ext cx="8267174" cy="4133587"/>
          </a:xfrm>
          <a:custGeom>
            <a:avLst/>
            <a:gdLst/>
            <a:ahLst/>
            <a:cxnLst/>
            <a:rect r="r" b="b" t="t" l="l"/>
            <a:pathLst>
              <a:path h="4133587" w="8267174">
                <a:moveTo>
                  <a:pt x="0" y="0"/>
                </a:moveTo>
                <a:lnTo>
                  <a:pt x="8267175" y="0"/>
                </a:lnTo>
                <a:lnTo>
                  <a:pt x="8267175" y="4133587"/>
                </a:lnTo>
                <a:lnTo>
                  <a:pt x="0" y="4133587"/>
                </a:lnTo>
                <a:lnTo>
                  <a:pt x="0" y="0"/>
                </a:lnTo>
                <a:close/>
              </a:path>
            </a:pathLst>
          </a:custGeom>
          <a:blipFill>
            <a:blip r:embed="rId15"/>
            <a:stretch>
              <a:fillRect l="0" t="0" r="0" b="0"/>
            </a:stretch>
          </a:blipFill>
        </p:spPr>
      </p:sp>
      <p:sp>
        <p:nvSpPr>
          <p:cNvPr name="Freeform 27" id="27"/>
          <p:cNvSpPr/>
          <p:nvPr/>
        </p:nvSpPr>
        <p:spPr>
          <a:xfrm flipH="false" flipV="false" rot="0">
            <a:off x="9503679" y="3428642"/>
            <a:ext cx="8267174" cy="4133587"/>
          </a:xfrm>
          <a:custGeom>
            <a:avLst/>
            <a:gdLst/>
            <a:ahLst/>
            <a:cxnLst/>
            <a:rect r="r" b="b" t="t" l="l"/>
            <a:pathLst>
              <a:path h="4133587" w="8267174">
                <a:moveTo>
                  <a:pt x="0" y="0"/>
                </a:moveTo>
                <a:lnTo>
                  <a:pt x="8267174" y="0"/>
                </a:lnTo>
                <a:lnTo>
                  <a:pt x="8267174" y="4133587"/>
                </a:lnTo>
                <a:lnTo>
                  <a:pt x="0" y="4133587"/>
                </a:lnTo>
                <a:lnTo>
                  <a:pt x="0" y="0"/>
                </a:lnTo>
                <a:close/>
              </a:path>
            </a:pathLst>
          </a:custGeom>
          <a:blipFill>
            <a:blip r:embed="rId16"/>
            <a:stretch>
              <a:fillRect l="0" t="0" r="0" b="0"/>
            </a:stretch>
          </a:blipFill>
        </p:spPr>
      </p:sp>
      <p:sp>
        <p:nvSpPr>
          <p:cNvPr name="TextBox 28" id="28"/>
          <p:cNvSpPr txBox="true"/>
          <p:nvPr/>
        </p:nvSpPr>
        <p:spPr>
          <a:xfrm rot="0">
            <a:off x="5077464" y="452906"/>
            <a:ext cx="7719738" cy="696261"/>
          </a:xfrm>
          <a:prstGeom prst="rect">
            <a:avLst/>
          </a:prstGeom>
        </p:spPr>
        <p:txBody>
          <a:bodyPr anchor="t" rtlCol="false" tIns="0" lIns="0" bIns="0" rIns="0">
            <a:spAutoFit/>
          </a:bodyPr>
          <a:lstStyle/>
          <a:p>
            <a:pPr algn="ctr">
              <a:lnSpc>
                <a:spcPts val="5466"/>
              </a:lnSpc>
            </a:pPr>
            <a:r>
              <a:rPr lang="en-US" sz="5061" spc="-344">
                <a:solidFill>
                  <a:srgbClr val="DBCBAA"/>
                </a:solidFill>
                <a:latin typeface="Candal"/>
                <a:ea typeface="Candal"/>
                <a:cs typeface="Candal"/>
                <a:sym typeface="Candal"/>
              </a:rPr>
              <a:t>Hasil Analisa</a:t>
            </a:r>
          </a:p>
        </p:txBody>
      </p:sp>
      <p:sp>
        <p:nvSpPr>
          <p:cNvPr name="TextBox 29" id="29"/>
          <p:cNvSpPr txBox="true"/>
          <p:nvPr/>
        </p:nvSpPr>
        <p:spPr>
          <a:xfrm rot="0">
            <a:off x="2563792" y="2611723"/>
            <a:ext cx="4836158" cy="556260"/>
          </a:xfrm>
          <a:prstGeom prst="rect">
            <a:avLst/>
          </a:prstGeom>
        </p:spPr>
        <p:txBody>
          <a:bodyPr anchor="t" rtlCol="false" tIns="0" lIns="0" bIns="0" rIns="0">
            <a:spAutoFit/>
          </a:bodyPr>
          <a:lstStyle/>
          <a:p>
            <a:pPr algn="ctr">
              <a:lnSpc>
                <a:spcPts val="4319"/>
              </a:lnSpc>
            </a:pPr>
            <a:r>
              <a:rPr lang="en-US" sz="3999" spc="-271">
                <a:solidFill>
                  <a:srgbClr val="FFFFFF"/>
                </a:solidFill>
                <a:latin typeface="Candal"/>
                <a:ea typeface="Candal"/>
                <a:cs typeface="Candal"/>
                <a:sym typeface="Candal"/>
              </a:rPr>
              <a:t>Model yolov5s</a:t>
            </a:r>
          </a:p>
        </p:txBody>
      </p:sp>
      <p:sp>
        <p:nvSpPr>
          <p:cNvPr name="TextBox 30" id="30"/>
          <p:cNvSpPr txBox="true"/>
          <p:nvPr/>
        </p:nvSpPr>
        <p:spPr>
          <a:xfrm rot="0">
            <a:off x="10947390" y="2611723"/>
            <a:ext cx="4836158" cy="556260"/>
          </a:xfrm>
          <a:prstGeom prst="rect">
            <a:avLst/>
          </a:prstGeom>
        </p:spPr>
        <p:txBody>
          <a:bodyPr anchor="t" rtlCol="false" tIns="0" lIns="0" bIns="0" rIns="0">
            <a:spAutoFit/>
          </a:bodyPr>
          <a:lstStyle/>
          <a:p>
            <a:pPr algn="ctr">
              <a:lnSpc>
                <a:spcPts val="4319"/>
              </a:lnSpc>
            </a:pPr>
            <a:r>
              <a:rPr lang="en-US" sz="3999" spc="-271">
                <a:solidFill>
                  <a:srgbClr val="FFFFFF"/>
                </a:solidFill>
                <a:latin typeface="Candal"/>
                <a:ea typeface="Candal"/>
                <a:cs typeface="Candal"/>
                <a:sym typeface="Candal"/>
              </a:rPr>
              <a:t>Model yolov5m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false" flipV="false" rot="0">
            <a:off x="2563792"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503679"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0" y="-1909823"/>
            <a:ext cx="18288000" cy="12506000"/>
            <a:chOff x="0" y="0"/>
            <a:chExt cx="24384000" cy="16674667"/>
          </a:xfrm>
        </p:grpSpPr>
        <p:sp>
          <p:nvSpPr>
            <p:cNvPr name="Freeform 6" id="6"/>
            <p:cNvSpPr/>
            <p:nvPr/>
          </p:nvSpPr>
          <p:spPr>
            <a:xfrm flipH="false" flipV="false" rot="0">
              <a:off x="0"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0"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7597148" y="0"/>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7597148" y="7484962"/>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5194295"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5194295"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grpSp>
      <p:sp>
        <p:nvSpPr>
          <p:cNvPr name="Freeform 12" id="12"/>
          <p:cNvSpPr/>
          <p:nvPr/>
        </p:nvSpPr>
        <p:spPr>
          <a:xfrm flipH="false" flipV="false" rot="0">
            <a:off x="-1027471"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5195008"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2423148" y="1514240"/>
            <a:ext cx="13441705" cy="7258520"/>
          </a:xfrm>
          <a:custGeom>
            <a:avLst/>
            <a:gdLst/>
            <a:ahLst/>
            <a:cxnLst/>
            <a:rect r="r" b="b" t="t" l="l"/>
            <a:pathLst>
              <a:path h="7258520" w="13441705">
                <a:moveTo>
                  <a:pt x="0" y="0"/>
                </a:moveTo>
                <a:lnTo>
                  <a:pt x="13441704" y="0"/>
                </a:lnTo>
                <a:lnTo>
                  <a:pt x="13441704" y="7258520"/>
                </a:lnTo>
                <a:lnTo>
                  <a:pt x="0" y="725852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4937439" y="1365331"/>
            <a:ext cx="8089317" cy="1460325"/>
          </a:xfrm>
          <a:custGeom>
            <a:avLst/>
            <a:gdLst/>
            <a:ahLst/>
            <a:cxnLst/>
            <a:rect r="r" b="b" t="t" l="l"/>
            <a:pathLst>
              <a:path h="1460325" w="8089317">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14768410" y="-1028700"/>
            <a:ext cx="4398124" cy="3854356"/>
          </a:xfrm>
          <a:custGeom>
            <a:avLst/>
            <a:gdLst/>
            <a:ahLst/>
            <a:cxnLst/>
            <a:rect r="r" b="b" t="t" l="l"/>
            <a:pathLst>
              <a:path h="3854356" w="4398124">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7" id="17"/>
          <p:cNvSpPr/>
          <p:nvPr/>
        </p:nvSpPr>
        <p:spPr>
          <a:xfrm flipH="true" flipV="false" rot="0">
            <a:off x="-903881" y="-1028700"/>
            <a:ext cx="4099665" cy="3592798"/>
          </a:xfrm>
          <a:custGeom>
            <a:avLst/>
            <a:gdLst/>
            <a:ahLst/>
            <a:cxnLst/>
            <a:rect r="r" b="b" t="t" l="l"/>
            <a:pathLst>
              <a:path h="3592798" w="4099665">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8" id="18"/>
          <p:cNvGrpSpPr/>
          <p:nvPr/>
        </p:nvGrpSpPr>
        <p:grpSpPr>
          <a:xfrm rot="0">
            <a:off x="16542069" y="8861481"/>
            <a:ext cx="1434462" cy="1258508"/>
            <a:chOff x="0" y="0"/>
            <a:chExt cx="1912616" cy="1678011"/>
          </a:xfrm>
        </p:grpSpPr>
        <p:grpSp>
          <p:nvGrpSpPr>
            <p:cNvPr name="Group 19" id="19"/>
            <p:cNvGrpSpPr/>
            <p:nvPr/>
          </p:nvGrpSpPr>
          <p:grpSpPr>
            <a:xfrm rot="0">
              <a:off x="0" y="0"/>
              <a:ext cx="1912616" cy="1678011"/>
              <a:chOff x="0" y="0"/>
              <a:chExt cx="377801" cy="331459"/>
            </a:xfrm>
          </p:grpSpPr>
          <p:sp>
            <p:nvSpPr>
              <p:cNvPr name="Freeform 20" id="20"/>
              <p:cNvSpPr/>
              <p:nvPr/>
            </p:nvSpPr>
            <p:spPr>
              <a:xfrm flipH="false" flipV="false" rot="0">
                <a:off x="0" y="0"/>
                <a:ext cx="377801" cy="331459"/>
              </a:xfrm>
              <a:custGeom>
                <a:avLst/>
                <a:gdLst/>
                <a:ahLst/>
                <a:cxnLst/>
                <a:rect r="r" b="b" t="t" l="l"/>
                <a:pathLst>
                  <a:path h="331459" w="377801">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name="TextBox 21" id="21"/>
              <p:cNvSpPr txBox="true"/>
              <p:nvPr/>
            </p:nvSpPr>
            <p:spPr>
              <a:xfrm>
                <a:off x="0" y="-38100"/>
                <a:ext cx="377801" cy="369559"/>
              </a:xfrm>
              <a:prstGeom prst="rect">
                <a:avLst/>
              </a:prstGeom>
            </p:spPr>
            <p:txBody>
              <a:bodyPr anchor="ctr" rtlCol="false" tIns="50800" lIns="50800" bIns="50800" rIns="50800"/>
              <a:lstStyle/>
              <a:p>
                <a:pPr algn="ctr">
                  <a:lnSpc>
                    <a:spcPts val="2659"/>
                  </a:lnSpc>
                  <a:spcBef>
                    <a:spcPct val="0"/>
                  </a:spcBef>
                </a:pPr>
              </a:p>
            </p:txBody>
          </p:sp>
        </p:grpSp>
        <p:sp>
          <p:nvSpPr>
            <p:cNvPr name="TextBox 22" id="22"/>
            <p:cNvSpPr txBox="true"/>
            <p:nvPr/>
          </p:nvSpPr>
          <p:spPr>
            <a:xfrm rot="0">
              <a:off x="312042" y="96017"/>
              <a:ext cx="1288532" cy="1302032"/>
            </a:xfrm>
            <a:prstGeom prst="rect">
              <a:avLst/>
            </a:prstGeom>
          </p:spPr>
          <p:txBody>
            <a:bodyPr anchor="t" rtlCol="false" tIns="0" lIns="0" bIns="0" rIns="0">
              <a:spAutoFit/>
            </a:bodyPr>
            <a:lstStyle/>
            <a:p>
              <a:pPr algn="ctr">
                <a:lnSpc>
                  <a:spcPts val="8025"/>
                </a:lnSpc>
              </a:pPr>
              <a:r>
                <a:rPr lang="en-US" sz="6079" spc="-255">
                  <a:solidFill>
                    <a:srgbClr val="000000"/>
                  </a:solidFill>
                  <a:latin typeface="Candal"/>
                  <a:ea typeface="Candal"/>
                  <a:cs typeface="Candal"/>
                  <a:sym typeface="Candal"/>
                </a:rPr>
                <a:t>3</a:t>
              </a:r>
            </a:p>
          </p:txBody>
        </p:sp>
      </p:grpSp>
      <p:sp>
        <p:nvSpPr>
          <p:cNvPr name="Freeform 23" id="23"/>
          <p:cNvSpPr/>
          <p:nvPr/>
        </p:nvSpPr>
        <p:spPr>
          <a:xfrm flipH="false" flipV="false" rot="0">
            <a:off x="657578" y="3173078"/>
            <a:ext cx="5563814" cy="3984311"/>
          </a:xfrm>
          <a:custGeom>
            <a:avLst/>
            <a:gdLst/>
            <a:ahLst/>
            <a:cxnLst/>
            <a:rect r="r" b="b" t="t" l="l"/>
            <a:pathLst>
              <a:path h="3984311" w="5563814">
                <a:moveTo>
                  <a:pt x="0" y="0"/>
                </a:moveTo>
                <a:lnTo>
                  <a:pt x="5563814" y="0"/>
                </a:lnTo>
                <a:lnTo>
                  <a:pt x="5563814" y="3984310"/>
                </a:lnTo>
                <a:lnTo>
                  <a:pt x="0" y="3984310"/>
                </a:lnTo>
                <a:lnTo>
                  <a:pt x="0" y="0"/>
                </a:lnTo>
                <a:close/>
              </a:path>
            </a:pathLst>
          </a:custGeom>
          <a:blipFill>
            <a:blip r:embed="rId15"/>
            <a:stretch>
              <a:fillRect l="-13654" t="0" r="-13654" b="0"/>
            </a:stretch>
          </a:blipFill>
        </p:spPr>
      </p:sp>
      <p:sp>
        <p:nvSpPr>
          <p:cNvPr name="TextBox 24" id="24"/>
          <p:cNvSpPr txBox="true"/>
          <p:nvPr/>
        </p:nvSpPr>
        <p:spPr>
          <a:xfrm rot="0">
            <a:off x="5539086" y="1695847"/>
            <a:ext cx="7164092" cy="854375"/>
          </a:xfrm>
          <a:prstGeom prst="rect">
            <a:avLst/>
          </a:prstGeom>
        </p:spPr>
        <p:txBody>
          <a:bodyPr anchor="t" rtlCol="false" tIns="0" lIns="0" bIns="0" rIns="0">
            <a:spAutoFit/>
          </a:bodyPr>
          <a:lstStyle/>
          <a:p>
            <a:pPr algn="ctr">
              <a:lnSpc>
                <a:spcPts val="6546"/>
              </a:lnSpc>
            </a:pPr>
            <a:r>
              <a:rPr lang="en-US" sz="6061" spc="-412">
                <a:solidFill>
                  <a:srgbClr val="DBCBAA"/>
                </a:solidFill>
                <a:latin typeface="Candal"/>
                <a:ea typeface="Candal"/>
                <a:cs typeface="Candal"/>
                <a:sym typeface="Candal"/>
              </a:rPr>
              <a:t>Latar Belakang</a:t>
            </a:r>
          </a:p>
        </p:txBody>
      </p:sp>
      <p:sp>
        <p:nvSpPr>
          <p:cNvPr name="TextBox 25" id="25"/>
          <p:cNvSpPr txBox="true"/>
          <p:nvPr/>
        </p:nvSpPr>
        <p:spPr>
          <a:xfrm rot="0">
            <a:off x="6913774" y="3022870"/>
            <a:ext cx="7854637" cy="4189476"/>
          </a:xfrm>
          <a:prstGeom prst="rect">
            <a:avLst/>
          </a:prstGeom>
        </p:spPr>
        <p:txBody>
          <a:bodyPr anchor="t" rtlCol="false" tIns="0" lIns="0" bIns="0" rIns="0">
            <a:spAutoFit/>
          </a:bodyPr>
          <a:lstStyle/>
          <a:p>
            <a:pPr algn="l">
              <a:lnSpc>
                <a:spcPts val="3706"/>
              </a:lnSpc>
            </a:pPr>
            <a:r>
              <a:rPr lang="en-US" sz="2391" spc="-162">
                <a:solidFill>
                  <a:srgbClr val="FFFFFF"/>
                </a:solidFill>
                <a:latin typeface="Public Sans"/>
                <a:ea typeface="Public Sans"/>
                <a:cs typeface="Public Sans"/>
                <a:sym typeface="Public Sans"/>
              </a:rPr>
              <a:t>Semaphore adalah metode komunikasi visual dengan bendera yang digunakan untuk menyampaikan pesan melalui gerakan yang melambangkan huruf dalam alfabet. Meski jarang digunakan di era digital, teknologi AI dan Deep Learning membuka peluang untuk menghidupkan kembali metode ini, terutama dalam edukasi. Pengenalan otomatis gerakan semaphore dapat mendukung pembelajaran interaktif, melestarikan warisan komunikasi tradisional, dan mengajarkan keterampilan komunikasi alternatif kepada generasi muda.</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false" flipV="false" rot="0">
            <a:off x="2563792"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503679"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06668" y="-154471"/>
            <a:ext cx="18288000" cy="12506000"/>
            <a:chOff x="0" y="0"/>
            <a:chExt cx="24384000" cy="16674667"/>
          </a:xfrm>
        </p:grpSpPr>
        <p:sp>
          <p:nvSpPr>
            <p:cNvPr name="Freeform 6" id="6"/>
            <p:cNvSpPr/>
            <p:nvPr/>
          </p:nvSpPr>
          <p:spPr>
            <a:xfrm flipH="false" flipV="false" rot="0">
              <a:off x="0"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0"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7597148" y="0"/>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7597148" y="7484962"/>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5194295"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5194295"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grpSp>
      <p:sp>
        <p:nvSpPr>
          <p:cNvPr name="Freeform 12" id="12"/>
          <p:cNvSpPr/>
          <p:nvPr/>
        </p:nvSpPr>
        <p:spPr>
          <a:xfrm flipH="false" flipV="false" rot="0">
            <a:off x="-1027471"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5195008"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167524" y="648596"/>
            <a:ext cx="17539617" cy="9471393"/>
          </a:xfrm>
          <a:custGeom>
            <a:avLst/>
            <a:gdLst/>
            <a:ahLst/>
            <a:cxnLst/>
            <a:rect r="r" b="b" t="t" l="l"/>
            <a:pathLst>
              <a:path h="9471393" w="17539617">
                <a:moveTo>
                  <a:pt x="0" y="0"/>
                </a:moveTo>
                <a:lnTo>
                  <a:pt x="17539617" y="0"/>
                </a:lnTo>
                <a:lnTo>
                  <a:pt x="17539617" y="9471393"/>
                </a:lnTo>
                <a:lnTo>
                  <a:pt x="0" y="947139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4892674" y="53914"/>
            <a:ext cx="8089317" cy="1460325"/>
          </a:xfrm>
          <a:custGeom>
            <a:avLst/>
            <a:gdLst/>
            <a:ahLst/>
            <a:cxnLst/>
            <a:rect r="r" b="b" t="t" l="l"/>
            <a:pathLst>
              <a:path h="1460325" w="8089317">
                <a:moveTo>
                  <a:pt x="0" y="0"/>
                </a:moveTo>
                <a:lnTo>
                  <a:pt x="8089317" y="0"/>
                </a:lnTo>
                <a:lnTo>
                  <a:pt x="8089317" y="1460326"/>
                </a:lnTo>
                <a:lnTo>
                  <a:pt x="0" y="146032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14768410" y="-1028700"/>
            <a:ext cx="4398124" cy="3854356"/>
          </a:xfrm>
          <a:custGeom>
            <a:avLst/>
            <a:gdLst/>
            <a:ahLst/>
            <a:cxnLst/>
            <a:rect r="r" b="b" t="t" l="l"/>
            <a:pathLst>
              <a:path h="3854356" w="4398124">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7" id="17"/>
          <p:cNvSpPr/>
          <p:nvPr/>
        </p:nvSpPr>
        <p:spPr>
          <a:xfrm flipH="true" flipV="false" rot="0">
            <a:off x="-903881" y="-1028700"/>
            <a:ext cx="4099665" cy="3592798"/>
          </a:xfrm>
          <a:custGeom>
            <a:avLst/>
            <a:gdLst/>
            <a:ahLst/>
            <a:cxnLst/>
            <a:rect r="r" b="b" t="t" l="l"/>
            <a:pathLst>
              <a:path h="3592798" w="4099665">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8" id="18"/>
          <p:cNvGrpSpPr/>
          <p:nvPr/>
        </p:nvGrpSpPr>
        <p:grpSpPr>
          <a:xfrm rot="0">
            <a:off x="408500" y="1607265"/>
            <a:ext cx="17362352" cy="8097671"/>
            <a:chOff x="0" y="0"/>
            <a:chExt cx="4572801" cy="2132720"/>
          </a:xfrm>
        </p:grpSpPr>
        <p:sp>
          <p:nvSpPr>
            <p:cNvPr name="Freeform 19" id="19"/>
            <p:cNvSpPr/>
            <p:nvPr/>
          </p:nvSpPr>
          <p:spPr>
            <a:xfrm flipH="false" flipV="false" rot="0">
              <a:off x="0" y="0"/>
              <a:ext cx="4572801" cy="2132720"/>
            </a:xfrm>
            <a:custGeom>
              <a:avLst/>
              <a:gdLst/>
              <a:ahLst/>
              <a:cxnLst/>
              <a:rect r="r" b="b" t="t" l="l"/>
              <a:pathLst>
                <a:path h="2132720" w="4572801">
                  <a:moveTo>
                    <a:pt x="22741" y="0"/>
                  </a:moveTo>
                  <a:lnTo>
                    <a:pt x="4550060" y="0"/>
                  </a:lnTo>
                  <a:cubicBezTo>
                    <a:pt x="4556091" y="0"/>
                    <a:pt x="4561875" y="2396"/>
                    <a:pt x="4566140" y="6661"/>
                  </a:cubicBezTo>
                  <a:cubicBezTo>
                    <a:pt x="4570405" y="10925"/>
                    <a:pt x="4572801" y="16710"/>
                    <a:pt x="4572801" y="22741"/>
                  </a:cubicBezTo>
                  <a:lnTo>
                    <a:pt x="4572801" y="2109979"/>
                  </a:lnTo>
                  <a:cubicBezTo>
                    <a:pt x="4572801" y="2116010"/>
                    <a:pt x="4570405" y="2121795"/>
                    <a:pt x="4566140" y="2126059"/>
                  </a:cubicBezTo>
                  <a:cubicBezTo>
                    <a:pt x="4561875" y="2130324"/>
                    <a:pt x="4556091" y="2132720"/>
                    <a:pt x="4550060" y="2132720"/>
                  </a:cubicBezTo>
                  <a:lnTo>
                    <a:pt x="22741" y="2132720"/>
                  </a:lnTo>
                  <a:cubicBezTo>
                    <a:pt x="16710" y="2132720"/>
                    <a:pt x="10925" y="2130324"/>
                    <a:pt x="6661" y="2126059"/>
                  </a:cubicBezTo>
                  <a:cubicBezTo>
                    <a:pt x="2396" y="2121795"/>
                    <a:pt x="0" y="2116010"/>
                    <a:pt x="0" y="2109979"/>
                  </a:cubicBezTo>
                  <a:lnTo>
                    <a:pt x="0" y="22741"/>
                  </a:lnTo>
                  <a:cubicBezTo>
                    <a:pt x="0" y="16710"/>
                    <a:pt x="2396" y="10925"/>
                    <a:pt x="6661" y="6661"/>
                  </a:cubicBezTo>
                  <a:cubicBezTo>
                    <a:pt x="10925" y="2396"/>
                    <a:pt x="16710" y="0"/>
                    <a:pt x="22741" y="0"/>
                  </a:cubicBezTo>
                  <a:close/>
                </a:path>
              </a:pathLst>
            </a:custGeom>
            <a:solidFill>
              <a:srgbClr val="DBCBAA"/>
            </a:solidFill>
          </p:spPr>
        </p:sp>
        <p:sp>
          <p:nvSpPr>
            <p:cNvPr name="TextBox 20" id="20"/>
            <p:cNvSpPr txBox="true"/>
            <p:nvPr/>
          </p:nvSpPr>
          <p:spPr>
            <a:xfrm>
              <a:off x="0" y="-38100"/>
              <a:ext cx="4572801" cy="217082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6269563" y="8861481"/>
            <a:ext cx="1706968" cy="1258508"/>
            <a:chOff x="0" y="0"/>
            <a:chExt cx="2275957" cy="1678011"/>
          </a:xfrm>
        </p:grpSpPr>
        <p:grpSp>
          <p:nvGrpSpPr>
            <p:cNvPr name="Group 22" id="22"/>
            <p:cNvGrpSpPr/>
            <p:nvPr/>
          </p:nvGrpSpPr>
          <p:grpSpPr>
            <a:xfrm rot="0">
              <a:off x="0" y="0"/>
              <a:ext cx="2275957" cy="1678011"/>
              <a:chOff x="0" y="0"/>
              <a:chExt cx="449572" cy="331459"/>
            </a:xfrm>
          </p:grpSpPr>
          <p:sp>
            <p:nvSpPr>
              <p:cNvPr name="Freeform 23" id="23"/>
              <p:cNvSpPr/>
              <p:nvPr/>
            </p:nvSpPr>
            <p:spPr>
              <a:xfrm flipH="false" flipV="false" rot="0">
                <a:off x="0" y="0"/>
                <a:ext cx="449572" cy="331459"/>
              </a:xfrm>
              <a:custGeom>
                <a:avLst/>
                <a:gdLst/>
                <a:ahLst/>
                <a:cxnLst/>
                <a:rect r="r" b="b" t="t" l="l"/>
                <a:pathLst>
                  <a:path h="331459" w="449572">
                    <a:moveTo>
                      <a:pt x="165729" y="0"/>
                    </a:moveTo>
                    <a:lnTo>
                      <a:pt x="283842" y="0"/>
                    </a:lnTo>
                    <a:cubicBezTo>
                      <a:pt x="327797" y="0"/>
                      <a:pt x="369950" y="17461"/>
                      <a:pt x="401031" y="48541"/>
                    </a:cubicBezTo>
                    <a:cubicBezTo>
                      <a:pt x="432111" y="79621"/>
                      <a:pt x="449572" y="121775"/>
                      <a:pt x="449572" y="165729"/>
                    </a:cubicBezTo>
                    <a:lnTo>
                      <a:pt x="449572" y="165729"/>
                    </a:lnTo>
                    <a:cubicBezTo>
                      <a:pt x="449572" y="257259"/>
                      <a:pt x="375372" y="331459"/>
                      <a:pt x="283842"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name="TextBox 24" id="24"/>
              <p:cNvSpPr txBox="true"/>
              <p:nvPr/>
            </p:nvSpPr>
            <p:spPr>
              <a:xfrm>
                <a:off x="0" y="-38100"/>
                <a:ext cx="449572" cy="369559"/>
              </a:xfrm>
              <a:prstGeom prst="rect">
                <a:avLst/>
              </a:prstGeom>
            </p:spPr>
            <p:txBody>
              <a:bodyPr anchor="ctr" rtlCol="false" tIns="50800" lIns="50800" bIns="50800" rIns="50800"/>
              <a:lstStyle/>
              <a:p>
                <a:pPr algn="ctr">
                  <a:lnSpc>
                    <a:spcPts val="2659"/>
                  </a:lnSpc>
                  <a:spcBef>
                    <a:spcPct val="0"/>
                  </a:spcBef>
                </a:pPr>
              </a:p>
            </p:txBody>
          </p:sp>
        </p:grpSp>
        <p:sp>
          <p:nvSpPr>
            <p:cNvPr name="TextBox 25" id="25"/>
            <p:cNvSpPr txBox="true"/>
            <p:nvPr/>
          </p:nvSpPr>
          <p:spPr>
            <a:xfrm rot="0">
              <a:off x="371320" y="96017"/>
              <a:ext cx="1533316" cy="1302032"/>
            </a:xfrm>
            <a:prstGeom prst="rect">
              <a:avLst/>
            </a:prstGeom>
          </p:spPr>
          <p:txBody>
            <a:bodyPr anchor="t" rtlCol="false" tIns="0" lIns="0" bIns="0" rIns="0">
              <a:spAutoFit/>
            </a:bodyPr>
            <a:lstStyle/>
            <a:p>
              <a:pPr algn="ctr">
                <a:lnSpc>
                  <a:spcPts val="8025"/>
                </a:lnSpc>
              </a:pPr>
              <a:r>
                <a:rPr lang="en-US" sz="6079" spc="-255">
                  <a:solidFill>
                    <a:srgbClr val="000000"/>
                  </a:solidFill>
                  <a:latin typeface="Candal"/>
                  <a:ea typeface="Candal"/>
                  <a:cs typeface="Candal"/>
                  <a:sym typeface="Candal"/>
                </a:rPr>
                <a:t>30</a:t>
              </a:r>
            </a:p>
          </p:txBody>
        </p:sp>
      </p:grpSp>
      <p:sp>
        <p:nvSpPr>
          <p:cNvPr name="Freeform 26" id="26"/>
          <p:cNvSpPr/>
          <p:nvPr/>
        </p:nvSpPr>
        <p:spPr>
          <a:xfrm flipH="false" flipV="false" rot="0">
            <a:off x="408500" y="3428642"/>
            <a:ext cx="8267174" cy="4133587"/>
          </a:xfrm>
          <a:custGeom>
            <a:avLst/>
            <a:gdLst/>
            <a:ahLst/>
            <a:cxnLst/>
            <a:rect r="r" b="b" t="t" l="l"/>
            <a:pathLst>
              <a:path h="4133587" w="8267174">
                <a:moveTo>
                  <a:pt x="0" y="0"/>
                </a:moveTo>
                <a:lnTo>
                  <a:pt x="8267175" y="0"/>
                </a:lnTo>
                <a:lnTo>
                  <a:pt x="8267175" y="4133587"/>
                </a:lnTo>
                <a:lnTo>
                  <a:pt x="0" y="4133587"/>
                </a:lnTo>
                <a:lnTo>
                  <a:pt x="0" y="0"/>
                </a:lnTo>
                <a:close/>
              </a:path>
            </a:pathLst>
          </a:custGeom>
          <a:blipFill>
            <a:blip r:embed="rId15"/>
            <a:stretch>
              <a:fillRect l="0" t="0" r="0" b="0"/>
            </a:stretch>
          </a:blipFill>
        </p:spPr>
      </p:sp>
      <p:sp>
        <p:nvSpPr>
          <p:cNvPr name="Freeform 27" id="27"/>
          <p:cNvSpPr/>
          <p:nvPr/>
        </p:nvSpPr>
        <p:spPr>
          <a:xfrm flipH="false" flipV="false" rot="0">
            <a:off x="9503679" y="3428642"/>
            <a:ext cx="8267174" cy="4133587"/>
          </a:xfrm>
          <a:custGeom>
            <a:avLst/>
            <a:gdLst/>
            <a:ahLst/>
            <a:cxnLst/>
            <a:rect r="r" b="b" t="t" l="l"/>
            <a:pathLst>
              <a:path h="4133587" w="8267174">
                <a:moveTo>
                  <a:pt x="0" y="0"/>
                </a:moveTo>
                <a:lnTo>
                  <a:pt x="8267174" y="0"/>
                </a:lnTo>
                <a:lnTo>
                  <a:pt x="8267174" y="4133587"/>
                </a:lnTo>
                <a:lnTo>
                  <a:pt x="0" y="4133587"/>
                </a:lnTo>
                <a:lnTo>
                  <a:pt x="0" y="0"/>
                </a:lnTo>
                <a:close/>
              </a:path>
            </a:pathLst>
          </a:custGeom>
          <a:blipFill>
            <a:blip r:embed="rId16"/>
            <a:stretch>
              <a:fillRect l="0" t="0" r="0" b="0"/>
            </a:stretch>
          </a:blipFill>
        </p:spPr>
      </p:sp>
      <p:sp>
        <p:nvSpPr>
          <p:cNvPr name="TextBox 28" id="28"/>
          <p:cNvSpPr txBox="true"/>
          <p:nvPr/>
        </p:nvSpPr>
        <p:spPr>
          <a:xfrm rot="0">
            <a:off x="5077464" y="452906"/>
            <a:ext cx="7719738" cy="696261"/>
          </a:xfrm>
          <a:prstGeom prst="rect">
            <a:avLst/>
          </a:prstGeom>
        </p:spPr>
        <p:txBody>
          <a:bodyPr anchor="t" rtlCol="false" tIns="0" lIns="0" bIns="0" rIns="0">
            <a:spAutoFit/>
          </a:bodyPr>
          <a:lstStyle/>
          <a:p>
            <a:pPr algn="ctr">
              <a:lnSpc>
                <a:spcPts val="5466"/>
              </a:lnSpc>
            </a:pPr>
            <a:r>
              <a:rPr lang="en-US" sz="5061" spc="-344">
                <a:solidFill>
                  <a:srgbClr val="DBCBAA"/>
                </a:solidFill>
                <a:latin typeface="Candal"/>
                <a:ea typeface="Candal"/>
                <a:cs typeface="Candal"/>
                <a:sym typeface="Candal"/>
              </a:rPr>
              <a:t>Hasil Analisa</a:t>
            </a:r>
          </a:p>
        </p:txBody>
      </p:sp>
      <p:sp>
        <p:nvSpPr>
          <p:cNvPr name="TextBox 29" id="29"/>
          <p:cNvSpPr txBox="true"/>
          <p:nvPr/>
        </p:nvSpPr>
        <p:spPr>
          <a:xfrm rot="0">
            <a:off x="2563792" y="2611723"/>
            <a:ext cx="4836158" cy="556260"/>
          </a:xfrm>
          <a:prstGeom prst="rect">
            <a:avLst/>
          </a:prstGeom>
        </p:spPr>
        <p:txBody>
          <a:bodyPr anchor="t" rtlCol="false" tIns="0" lIns="0" bIns="0" rIns="0">
            <a:spAutoFit/>
          </a:bodyPr>
          <a:lstStyle/>
          <a:p>
            <a:pPr algn="ctr">
              <a:lnSpc>
                <a:spcPts val="4319"/>
              </a:lnSpc>
            </a:pPr>
            <a:r>
              <a:rPr lang="en-US" sz="3999" spc="-271">
                <a:solidFill>
                  <a:srgbClr val="FFFFFF"/>
                </a:solidFill>
                <a:latin typeface="Candal"/>
                <a:ea typeface="Candal"/>
                <a:cs typeface="Candal"/>
                <a:sym typeface="Candal"/>
              </a:rPr>
              <a:t>Model yolov8x</a:t>
            </a:r>
          </a:p>
        </p:txBody>
      </p:sp>
      <p:sp>
        <p:nvSpPr>
          <p:cNvPr name="TextBox 30" id="30"/>
          <p:cNvSpPr txBox="true"/>
          <p:nvPr/>
        </p:nvSpPr>
        <p:spPr>
          <a:xfrm rot="0">
            <a:off x="10947390" y="2611723"/>
            <a:ext cx="4836158" cy="556260"/>
          </a:xfrm>
          <a:prstGeom prst="rect">
            <a:avLst/>
          </a:prstGeom>
        </p:spPr>
        <p:txBody>
          <a:bodyPr anchor="t" rtlCol="false" tIns="0" lIns="0" bIns="0" rIns="0">
            <a:spAutoFit/>
          </a:bodyPr>
          <a:lstStyle/>
          <a:p>
            <a:pPr algn="ctr">
              <a:lnSpc>
                <a:spcPts val="4319"/>
              </a:lnSpc>
            </a:pPr>
            <a:r>
              <a:rPr lang="en-US" sz="3999" spc="-271">
                <a:solidFill>
                  <a:srgbClr val="FFFFFF"/>
                </a:solidFill>
                <a:latin typeface="Candal"/>
                <a:ea typeface="Candal"/>
                <a:cs typeface="Candal"/>
                <a:sym typeface="Candal"/>
              </a:rPr>
              <a:t>Model yolov8m</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false" flipV="false" rot="0">
            <a:off x="2563792"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503679"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0" y="-1909823"/>
            <a:ext cx="18288000" cy="12506000"/>
            <a:chOff x="0" y="0"/>
            <a:chExt cx="24384000" cy="16674667"/>
          </a:xfrm>
        </p:grpSpPr>
        <p:sp>
          <p:nvSpPr>
            <p:cNvPr name="Freeform 6" id="6"/>
            <p:cNvSpPr/>
            <p:nvPr/>
          </p:nvSpPr>
          <p:spPr>
            <a:xfrm flipH="false" flipV="false" rot="0">
              <a:off x="0"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0"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7597148" y="0"/>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7597148" y="7484962"/>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5194295"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5194295"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grpSp>
      <p:sp>
        <p:nvSpPr>
          <p:cNvPr name="Freeform 12" id="12"/>
          <p:cNvSpPr/>
          <p:nvPr/>
        </p:nvSpPr>
        <p:spPr>
          <a:xfrm flipH="false" flipV="false" rot="0">
            <a:off x="-1027471"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5195008"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2423148" y="1514240"/>
            <a:ext cx="13441705" cy="7258520"/>
          </a:xfrm>
          <a:custGeom>
            <a:avLst/>
            <a:gdLst/>
            <a:ahLst/>
            <a:cxnLst/>
            <a:rect r="r" b="b" t="t" l="l"/>
            <a:pathLst>
              <a:path h="7258520" w="13441705">
                <a:moveTo>
                  <a:pt x="0" y="0"/>
                </a:moveTo>
                <a:lnTo>
                  <a:pt x="13441704" y="0"/>
                </a:lnTo>
                <a:lnTo>
                  <a:pt x="13441704" y="7258520"/>
                </a:lnTo>
                <a:lnTo>
                  <a:pt x="0" y="725852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5099341" y="5920095"/>
            <a:ext cx="8089317" cy="1460325"/>
          </a:xfrm>
          <a:custGeom>
            <a:avLst/>
            <a:gdLst/>
            <a:ahLst/>
            <a:cxnLst/>
            <a:rect r="r" b="b" t="t" l="l"/>
            <a:pathLst>
              <a:path h="1460325" w="8089317">
                <a:moveTo>
                  <a:pt x="0" y="0"/>
                </a:moveTo>
                <a:lnTo>
                  <a:pt x="8089318" y="0"/>
                </a:lnTo>
                <a:lnTo>
                  <a:pt x="8089318" y="1460326"/>
                </a:lnTo>
                <a:lnTo>
                  <a:pt x="0" y="146032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14768410" y="-1028700"/>
            <a:ext cx="4398124" cy="3854356"/>
          </a:xfrm>
          <a:custGeom>
            <a:avLst/>
            <a:gdLst/>
            <a:ahLst/>
            <a:cxnLst/>
            <a:rect r="r" b="b" t="t" l="l"/>
            <a:pathLst>
              <a:path h="3854356" w="4398124">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7" id="17"/>
          <p:cNvSpPr/>
          <p:nvPr/>
        </p:nvSpPr>
        <p:spPr>
          <a:xfrm flipH="true" flipV="false" rot="0">
            <a:off x="-903881" y="-1028700"/>
            <a:ext cx="4099665" cy="3592798"/>
          </a:xfrm>
          <a:custGeom>
            <a:avLst/>
            <a:gdLst/>
            <a:ahLst/>
            <a:cxnLst/>
            <a:rect r="r" b="b" t="t" l="l"/>
            <a:pathLst>
              <a:path h="3592798" w="4099665">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8" id="18"/>
          <p:cNvGrpSpPr/>
          <p:nvPr/>
        </p:nvGrpSpPr>
        <p:grpSpPr>
          <a:xfrm rot="0">
            <a:off x="16542069" y="8861481"/>
            <a:ext cx="1434462" cy="1258508"/>
            <a:chOff x="0" y="0"/>
            <a:chExt cx="1912616" cy="1678011"/>
          </a:xfrm>
        </p:grpSpPr>
        <p:grpSp>
          <p:nvGrpSpPr>
            <p:cNvPr name="Group 19" id="19"/>
            <p:cNvGrpSpPr/>
            <p:nvPr/>
          </p:nvGrpSpPr>
          <p:grpSpPr>
            <a:xfrm rot="0">
              <a:off x="0" y="0"/>
              <a:ext cx="1912616" cy="1678011"/>
              <a:chOff x="0" y="0"/>
              <a:chExt cx="377801" cy="331459"/>
            </a:xfrm>
          </p:grpSpPr>
          <p:sp>
            <p:nvSpPr>
              <p:cNvPr name="Freeform 20" id="20"/>
              <p:cNvSpPr/>
              <p:nvPr/>
            </p:nvSpPr>
            <p:spPr>
              <a:xfrm flipH="false" flipV="false" rot="0">
                <a:off x="0" y="0"/>
                <a:ext cx="377801" cy="331459"/>
              </a:xfrm>
              <a:custGeom>
                <a:avLst/>
                <a:gdLst/>
                <a:ahLst/>
                <a:cxnLst/>
                <a:rect r="r" b="b" t="t" l="l"/>
                <a:pathLst>
                  <a:path h="331459" w="377801">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name="TextBox 21" id="21"/>
              <p:cNvSpPr txBox="true"/>
              <p:nvPr/>
            </p:nvSpPr>
            <p:spPr>
              <a:xfrm>
                <a:off x="0" y="-38100"/>
                <a:ext cx="377801" cy="369559"/>
              </a:xfrm>
              <a:prstGeom prst="rect">
                <a:avLst/>
              </a:prstGeom>
            </p:spPr>
            <p:txBody>
              <a:bodyPr anchor="ctr" rtlCol="false" tIns="50800" lIns="50800" bIns="50800" rIns="50800"/>
              <a:lstStyle/>
              <a:p>
                <a:pPr algn="ctr">
                  <a:lnSpc>
                    <a:spcPts val="2659"/>
                  </a:lnSpc>
                  <a:spcBef>
                    <a:spcPct val="0"/>
                  </a:spcBef>
                </a:pPr>
              </a:p>
            </p:txBody>
          </p:sp>
        </p:grpSp>
        <p:sp>
          <p:nvSpPr>
            <p:cNvPr name="TextBox 22" id="22"/>
            <p:cNvSpPr txBox="true"/>
            <p:nvPr/>
          </p:nvSpPr>
          <p:spPr>
            <a:xfrm rot="0">
              <a:off x="312042" y="96017"/>
              <a:ext cx="1288532" cy="1302032"/>
            </a:xfrm>
            <a:prstGeom prst="rect">
              <a:avLst/>
            </a:prstGeom>
          </p:spPr>
          <p:txBody>
            <a:bodyPr anchor="t" rtlCol="false" tIns="0" lIns="0" bIns="0" rIns="0">
              <a:spAutoFit/>
            </a:bodyPr>
            <a:lstStyle/>
            <a:p>
              <a:pPr algn="ctr">
                <a:lnSpc>
                  <a:spcPts val="8025"/>
                </a:lnSpc>
              </a:pPr>
              <a:r>
                <a:rPr lang="en-US" sz="6079" spc="-255">
                  <a:solidFill>
                    <a:srgbClr val="000000"/>
                  </a:solidFill>
                  <a:latin typeface="Candal"/>
                  <a:ea typeface="Candal"/>
                  <a:cs typeface="Candal"/>
                  <a:sym typeface="Candal"/>
                </a:rPr>
                <a:t>31</a:t>
              </a:r>
            </a:p>
          </p:txBody>
        </p:sp>
      </p:grpSp>
      <p:sp>
        <p:nvSpPr>
          <p:cNvPr name="Freeform 23" id="23"/>
          <p:cNvSpPr/>
          <p:nvPr/>
        </p:nvSpPr>
        <p:spPr>
          <a:xfrm flipH="false" flipV="false" rot="0">
            <a:off x="6221392" y="898478"/>
            <a:ext cx="6068428" cy="6068428"/>
          </a:xfrm>
          <a:custGeom>
            <a:avLst/>
            <a:gdLst/>
            <a:ahLst/>
            <a:cxnLst/>
            <a:rect r="r" b="b" t="t" l="l"/>
            <a:pathLst>
              <a:path h="6068428" w="6068428">
                <a:moveTo>
                  <a:pt x="0" y="0"/>
                </a:moveTo>
                <a:lnTo>
                  <a:pt x="6068429" y="0"/>
                </a:lnTo>
                <a:lnTo>
                  <a:pt x="6068429" y="6068428"/>
                </a:lnTo>
                <a:lnTo>
                  <a:pt x="0" y="6068428"/>
                </a:lnTo>
                <a:lnTo>
                  <a:pt x="0" y="0"/>
                </a:lnTo>
                <a:close/>
              </a:path>
            </a:pathLst>
          </a:custGeom>
          <a:blipFill>
            <a:blip r:embed="rId15"/>
            <a:stretch>
              <a:fillRect l="0" t="0" r="0" b="0"/>
            </a:stretch>
          </a:blipFill>
        </p:spPr>
      </p:sp>
      <p:sp>
        <p:nvSpPr>
          <p:cNvPr name="TextBox 24" id="24"/>
          <p:cNvSpPr txBox="true"/>
          <p:nvPr/>
        </p:nvSpPr>
        <p:spPr>
          <a:xfrm rot="0">
            <a:off x="5711824" y="6284030"/>
            <a:ext cx="7164092" cy="789605"/>
          </a:xfrm>
          <a:prstGeom prst="rect">
            <a:avLst/>
          </a:prstGeom>
        </p:spPr>
        <p:txBody>
          <a:bodyPr anchor="t" rtlCol="false" tIns="0" lIns="0" bIns="0" rIns="0">
            <a:spAutoFit/>
          </a:bodyPr>
          <a:lstStyle/>
          <a:p>
            <a:pPr algn="ctr">
              <a:lnSpc>
                <a:spcPts val="6006"/>
              </a:lnSpc>
            </a:pPr>
            <a:r>
              <a:rPr lang="en-US" sz="5561" spc="-378">
                <a:solidFill>
                  <a:srgbClr val="DBCBAA"/>
                </a:solidFill>
                <a:latin typeface="Candal"/>
                <a:ea typeface="Candal"/>
                <a:cs typeface="Candal"/>
                <a:sym typeface="Candal"/>
              </a:rPr>
              <a:t>Pengujian</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false" flipV="false" rot="0">
            <a:off x="2563792"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503679"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06668" y="-154471"/>
            <a:ext cx="18288000" cy="12506000"/>
            <a:chOff x="0" y="0"/>
            <a:chExt cx="24384000" cy="16674667"/>
          </a:xfrm>
        </p:grpSpPr>
        <p:sp>
          <p:nvSpPr>
            <p:cNvPr name="Freeform 6" id="6"/>
            <p:cNvSpPr/>
            <p:nvPr/>
          </p:nvSpPr>
          <p:spPr>
            <a:xfrm flipH="false" flipV="false" rot="0">
              <a:off x="0"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0"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7597148" y="0"/>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7597148" y="7484962"/>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5194295"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5194295"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grpSp>
      <p:sp>
        <p:nvSpPr>
          <p:cNvPr name="Freeform 12" id="12"/>
          <p:cNvSpPr/>
          <p:nvPr/>
        </p:nvSpPr>
        <p:spPr>
          <a:xfrm flipH="false" flipV="false" rot="0">
            <a:off x="-1027471"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5195008"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167524" y="648596"/>
            <a:ext cx="17539617" cy="9471393"/>
          </a:xfrm>
          <a:custGeom>
            <a:avLst/>
            <a:gdLst/>
            <a:ahLst/>
            <a:cxnLst/>
            <a:rect r="r" b="b" t="t" l="l"/>
            <a:pathLst>
              <a:path h="9471393" w="17539617">
                <a:moveTo>
                  <a:pt x="0" y="0"/>
                </a:moveTo>
                <a:lnTo>
                  <a:pt x="17539617" y="0"/>
                </a:lnTo>
                <a:lnTo>
                  <a:pt x="17539617" y="9471393"/>
                </a:lnTo>
                <a:lnTo>
                  <a:pt x="0" y="947139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4892674" y="53914"/>
            <a:ext cx="8089317" cy="1460325"/>
          </a:xfrm>
          <a:custGeom>
            <a:avLst/>
            <a:gdLst/>
            <a:ahLst/>
            <a:cxnLst/>
            <a:rect r="r" b="b" t="t" l="l"/>
            <a:pathLst>
              <a:path h="1460325" w="8089317">
                <a:moveTo>
                  <a:pt x="0" y="0"/>
                </a:moveTo>
                <a:lnTo>
                  <a:pt x="8089317" y="0"/>
                </a:lnTo>
                <a:lnTo>
                  <a:pt x="8089317" y="1460326"/>
                </a:lnTo>
                <a:lnTo>
                  <a:pt x="0" y="146032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14768410" y="-1028700"/>
            <a:ext cx="4398124" cy="3854356"/>
          </a:xfrm>
          <a:custGeom>
            <a:avLst/>
            <a:gdLst/>
            <a:ahLst/>
            <a:cxnLst/>
            <a:rect r="r" b="b" t="t" l="l"/>
            <a:pathLst>
              <a:path h="3854356" w="4398124">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7" id="17"/>
          <p:cNvSpPr/>
          <p:nvPr/>
        </p:nvSpPr>
        <p:spPr>
          <a:xfrm flipH="true" flipV="false" rot="0">
            <a:off x="-903881" y="-1028700"/>
            <a:ext cx="4099665" cy="3592798"/>
          </a:xfrm>
          <a:custGeom>
            <a:avLst/>
            <a:gdLst/>
            <a:ahLst/>
            <a:cxnLst/>
            <a:rect r="r" b="b" t="t" l="l"/>
            <a:pathLst>
              <a:path h="3592798" w="4099665">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8" id="18"/>
          <p:cNvGrpSpPr/>
          <p:nvPr/>
        </p:nvGrpSpPr>
        <p:grpSpPr>
          <a:xfrm rot="0">
            <a:off x="408500" y="1607265"/>
            <a:ext cx="17362352" cy="8097671"/>
            <a:chOff x="0" y="0"/>
            <a:chExt cx="4572801" cy="2132720"/>
          </a:xfrm>
        </p:grpSpPr>
        <p:sp>
          <p:nvSpPr>
            <p:cNvPr name="Freeform 19" id="19"/>
            <p:cNvSpPr/>
            <p:nvPr/>
          </p:nvSpPr>
          <p:spPr>
            <a:xfrm flipH="false" flipV="false" rot="0">
              <a:off x="0" y="0"/>
              <a:ext cx="4572801" cy="2132720"/>
            </a:xfrm>
            <a:custGeom>
              <a:avLst/>
              <a:gdLst/>
              <a:ahLst/>
              <a:cxnLst/>
              <a:rect r="r" b="b" t="t" l="l"/>
              <a:pathLst>
                <a:path h="2132720" w="4572801">
                  <a:moveTo>
                    <a:pt x="22741" y="0"/>
                  </a:moveTo>
                  <a:lnTo>
                    <a:pt x="4550060" y="0"/>
                  </a:lnTo>
                  <a:cubicBezTo>
                    <a:pt x="4556091" y="0"/>
                    <a:pt x="4561875" y="2396"/>
                    <a:pt x="4566140" y="6661"/>
                  </a:cubicBezTo>
                  <a:cubicBezTo>
                    <a:pt x="4570405" y="10925"/>
                    <a:pt x="4572801" y="16710"/>
                    <a:pt x="4572801" y="22741"/>
                  </a:cubicBezTo>
                  <a:lnTo>
                    <a:pt x="4572801" y="2109979"/>
                  </a:lnTo>
                  <a:cubicBezTo>
                    <a:pt x="4572801" y="2116010"/>
                    <a:pt x="4570405" y="2121795"/>
                    <a:pt x="4566140" y="2126059"/>
                  </a:cubicBezTo>
                  <a:cubicBezTo>
                    <a:pt x="4561875" y="2130324"/>
                    <a:pt x="4556091" y="2132720"/>
                    <a:pt x="4550060" y="2132720"/>
                  </a:cubicBezTo>
                  <a:lnTo>
                    <a:pt x="22741" y="2132720"/>
                  </a:lnTo>
                  <a:cubicBezTo>
                    <a:pt x="16710" y="2132720"/>
                    <a:pt x="10925" y="2130324"/>
                    <a:pt x="6661" y="2126059"/>
                  </a:cubicBezTo>
                  <a:cubicBezTo>
                    <a:pt x="2396" y="2121795"/>
                    <a:pt x="0" y="2116010"/>
                    <a:pt x="0" y="2109979"/>
                  </a:cubicBezTo>
                  <a:lnTo>
                    <a:pt x="0" y="22741"/>
                  </a:lnTo>
                  <a:cubicBezTo>
                    <a:pt x="0" y="16710"/>
                    <a:pt x="2396" y="10925"/>
                    <a:pt x="6661" y="6661"/>
                  </a:cubicBezTo>
                  <a:cubicBezTo>
                    <a:pt x="10925" y="2396"/>
                    <a:pt x="16710" y="0"/>
                    <a:pt x="22741" y="0"/>
                  </a:cubicBezTo>
                  <a:close/>
                </a:path>
              </a:pathLst>
            </a:custGeom>
            <a:solidFill>
              <a:srgbClr val="DBCBAA"/>
            </a:solidFill>
          </p:spPr>
        </p:sp>
        <p:sp>
          <p:nvSpPr>
            <p:cNvPr name="TextBox 20" id="20"/>
            <p:cNvSpPr txBox="true"/>
            <p:nvPr/>
          </p:nvSpPr>
          <p:spPr>
            <a:xfrm>
              <a:off x="0" y="-38100"/>
              <a:ext cx="4572801" cy="217082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6542069" y="8861481"/>
            <a:ext cx="1434462" cy="1258508"/>
            <a:chOff x="0" y="0"/>
            <a:chExt cx="1912616" cy="1678011"/>
          </a:xfrm>
        </p:grpSpPr>
        <p:grpSp>
          <p:nvGrpSpPr>
            <p:cNvPr name="Group 22" id="22"/>
            <p:cNvGrpSpPr/>
            <p:nvPr/>
          </p:nvGrpSpPr>
          <p:grpSpPr>
            <a:xfrm rot="0">
              <a:off x="0" y="0"/>
              <a:ext cx="1912616" cy="1678011"/>
              <a:chOff x="0" y="0"/>
              <a:chExt cx="377801" cy="331459"/>
            </a:xfrm>
          </p:grpSpPr>
          <p:sp>
            <p:nvSpPr>
              <p:cNvPr name="Freeform 23" id="23"/>
              <p:cNvSpPr/>
              <p:nvPr/>
            </p:nvSpPr>
            <p:spPr>
              <a:xfrm flipH="false" flipV="false" rot="0">
                <a:off x="0" y="0"/>
                <a:ext cx="377801" cy="331459"/>
              </a:xfrm>
              <a:custGeom>
                <a:avLst/>
                <a:gdLst/>
                <a:ahLst/>
                <a:cxnLst/>
                <a:rect r="r" b="b" t="t" l="l"/>
                <a:pathLst>
                  <a:path h="331459" w="377801">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name="TextBox 24" id="24"/>
              <p:cNvSpPr txBox="true"/>
              <p:nvPr/>
            </p:nvSpPr>
            <p:spPr>
              <a:xfrm>
                <a:off x="0" y="-38100"/>
                <a:ext cx="377801" cy="369559"/>
              </a:xfrm>
              <a:prstGeom prst="rect">
                <a:avLst/>
              </a:prstGeom>
            </p:spPr>
            <p:txBody>
              <a:bodyPr anchor="ctr" rtlCol="false" tIns="50800" lIns="50800" bIns="50800" rIns="50800"/>
              <a:lstStyle/>
              <a:p>
                <a:pPr algn="ctr">
                  <a:lnSpc>
                    <a:spcPts val="2659"/>
                  </a:lnSpc>
                  <a:spcBef>
                    <a:spcPct val="0"/>
                  </a:spcBef>
                </a:pPr>
              </a:p>
            </p:txBody>
          </p:sp>
        </p:grpSp>
        <p:sp>
          <p:nvSpPr>
            <p:cNvPr name="TextBox 25" id="25"/>
            <p:cNvSpPr txBox="true"/>
            <p:nvPr/>
          </p:nvSpPr>
          <p:spPr>
            <a:xfrm rot="0">
              <a:off x="312042" y="96017"/>
              <a:ext cx="1288532" cy="1302032"/>
            </a:xfrm>
            <a:prstGeom prst="rect">
              <a:avLst/>
            </a:prstGeom>
          </p:spPr>
          <p:txBody>
            <a:bodyPr anchor="t" rtlCol="false" tIns="0" lIns="0" bIns="0" rIns="0">
              <a:spAutoFit/>
            </a:bodyPr>
            <a:lstStyle/>
            <a:p>
              <a:pPr algn="ctr">
                <a:lnSpc>
                  <a:spcPts val="8025"/>
                </a:lnSpc>
              </a:pPr>
              <a:r>
                <a:rPr lang="en-US" sz="6079" spc="-255">
                  <a:solidFill>
                    <a:srgbClr val="000000"/>
                  </a:solidFill>
                  <a:latin typeface="Candal"/>
                  <a:ea typeface="Candal"/>
                  <a:cs typeface="Candal"/>
                  <a:sym typeface="Candal"/>
                </a:rPr>
                <a:t>32</a:t>
              </a:r>
            </a:p>
          </p:txBody>
        </p:sp>
      </p:grpSp>
      <p:pic>
        <p:nvPicPr>
          <p:cNvPr name="Picture 26" id="26">
            <a:hlinkClick action="ppaction://media"/>
          </p:cNvPr>
          <p:cNvPicPr>
            <a:picLocks noChangeAspect="true"/>
          </p:cNvPicPr>
          <p:nvPr>
            <a:videoFile r:link="rId16"/>
            <p:extLst>
              <p:ext uri="{DAA4B4D4-6D71-4841-9C94-3DE7FCFB9230}">
                <p14:media xmlns:p14="http://schemas.microsoft.com/office/powerpoint/2010/main" r:embed="rId17"/>
              </p:ext>
            </p:extLst>
          </p:nvPr>
        </p:nvPicPr>
        <p:blipFill>
          <a:blip r:embed="rId15"/>
          <a:srcRect l="0" t="0" r="0" b="0"/>
          <a:stretch>
            <a:fillRect/>
          </a:stretch>
        </p:blipFill>
        <p:spPr>
          <a:xfrm flipH="false" flipV="false" rot="0">
            <a:off x="3303005" y="2670084"/>
            <a:ext cx="12401347" cy="6588216"/>
          </a:xfrm>
          <a:prstGeom prst="rect">
            <a:avLst/>
          </a:prstGeom>
        </p:spPr>
      </p:pic>
      <p:sp>
        <p:nvSpPr>
          <p:cNvPr name="TextBox 27" id="27"/>
          <p:cNvSpPr txBox="true"/>
          <p:nvPr/>
        </p:nvSpPr>
        <p:spPr>
          <a:xfrm rot="0">
            <a:off x="5077464" y="452906"/>
            <a:ext cx="7719738" cy="696261"/>
          </a:xfrm>
          <a:prstGeom prst="rect">
            <a:avLst/>
          </a:prstGeom>
        </p:spPr>
        <p:txBody>
          <a:bodyPr anchor="t" rtlCol="false" tIns="0" lIns="0" bIns="0" rIns="0">
            <a:spAutoFit/>
          </a:bodyPr>
          <a:lstStyle/>
          <a:p>
            <a:pPr algn="ctr">
              <a:lnSpc>
                <a:spcPts val="5466"/>
              </a:lnSpc>
            </a:pPr>
            <a:r>
              <a:rPr lang="en-US" sz="5061" spc="-344">
                <a:solidFill>
                  <a:srgbClr val="DBCBAA"/>
                </a:solidFill>
                <a:latin typeface="Candal"/>
                <a:ea typeface="Candal"/>
                <a:cs typeface="Candal"/>
                <a:sym typeface="Candal"/>
              </a:rPr>
              <a:t>Pengujian</a:t>
            </a:r>
          </a:p>
        </p:txBody>
      </p:sp>
      <p:sp>
        <p:nvSpPr>
          <p:cNvPr name="TextBox 28" id="28"/>
          <p:cNvSpPr txBox="true"/>
          <p:nvPr/>
        </p:nvSpPr>
        <p:spPr>
          <a:xfrm rot="0">
            <a:off x="1145952" y="1694163"/>
            <a:ext cx="16561190" cy="685800"/>
          </a:xfrm>
          <a:prstGeom prst="rect">
            <a:avLst/>
          </a:prstGeom>
        </p:spPr>
        <p:txBody>
          <a:bodyPr anchor="t" rtlCol="false" tIns="0" lIns="0" bIns="0" rIns="0">
            <a:spAutoFit/>
          </a:bodyPr>
          <a:lstStyle/>
          <a:p>
            <a:pPr algn="ctr">
              <a:lnSpc>
                <a:spcPts val="5399"/>
              </a:lnSpc>
            </a:pPr>
            <a:r>
              <a:rPr lang="en-US" sz="4999" spc="-339">
                <a:solidFill>
                  <a:srgbClr val="FFFFFF"/>
                </a:solidFill>
                <a:latin typeface="Candal"/>
                <a:ea typeface="Candal"/>
                <a:cs typeface="Candal"/>
                <a:sym typeface="Candal"/>
              </a:rPr>
              <a:t>Pengujian Terhadap Data Baru</a:t>
            </a:r>
          </a:p>
        </p:txBody>
      </p:sp>
    </p:spTree>
  </p:cSld>
  <p:clrMapOvr>
    <a:masterClrMapping/>
  </p:clrMapOvr>
  <p:timing>
    <p:tnLst>
      <p:par>
        <p:cTn dur="indefinite" restart="never" nodeType="tmRoot">
          <p:childTnLst>
            <p:video>
              <p:cMediaNode vol="100000">
                <p:cTn fill="hold" display="false">
                  <p:stCondLst>
                    <p:cond delay="indefinite"/>
                  </p:stCondLst>
                </p:cTn>
                <p:tgtEl>
                  <p:spTgt spid="26"/>
                </p:tgtEl>
              </p:cMediaNode>
            </p:video>
          </p:childTnLst>
        </p:cTn>
      </p:par>
    </p:tnLst>
  </p:timing>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false" flipV="false" rot="0">
            <a:off x="2563792"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503679"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06668" y="-154471"/>
            <a:ext cx="18288000" cy="12506000"/>
            <a:chOff x="0" y="0"/>
            <a:chExt cx="24384000" cy="16674667"/>
          </a:xfrm>
        </p:grpSpPr>
        <p:sp>
          <p:nvSpPr>
            <p:cNvPr name="Freeform 6" id="6"/>
            <p:cNvSpPr/>
            <p:nvPr/>
          </p:nvSpPr>
          <p:spPr>
            <a:xfrm flipH="false" flipV="false" rot="0">
              <a:off x="0"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0"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7597148" y="0"/>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7597148" y="7484962"/>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5194295"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5194295"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grpSp>
      <p:sp>
        <p:nvSpPr>
          <p:cNvPr name="Freeform 12" id="12"/>
          <p:cNvSpPr/>
          <p:nvPr/>
        </p:nvSpPr>
        <p:spPr>
          <a:xfrm flipH="false" flipV="false" rot="0">
            <a:off x="-1027471"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5195008"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167524" y="648596"/>
            <a:ext cx="17539617" cy="9471393"/>
          </a:xfrm>
          <a:custGeom>
            <a:avLst/>
            <a:gdLst/>
            <a:ahLst/>
            <a:cxnLst/>
            <a:rect r="r" b="b" t="t" l="l"/>
            <a:pathLst>
              <a:path h="9471393" w="17539617">
                <a:moveTo>
                  <a:pt x="0" y="0"/>
                </a:moveTo>
                <a:lnTo>
                  <a:pt x="17539617" y="0"/>
                </a:lnTo>
                <a:lnTo>
                  <a:pt x="17539617" y="9471393"/>
                </a:lnTo>
                <a:lnTo>
                  <a:pt x="0" y="947139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4892674" y="53914"/>
            <a:ext cx="8089317" cy="1460325"/>
          </a:xfrm>
          <a:custGeom>
            <a:avLst/>
            <a:gdLst/>
            <a:ahLst/>
            <a:cxnLst/>
            <a:rect r="r" b="b" t="t" l="l"/>
            <a:pathLst>
              <a:path h="1460325" w="8089317">
                <a:moveTo>
                  <a:pt x="0" y="0"/>
                </a:moveTo>
                <a:lnTo>
                  <a:pt x="8089317" y="0"/>
                </a:lnTo>
                <a:lnTo>
                  <a:pt x="8089317" y="1460326"/>
                </a:lnTo>
                <a:lnTo>
                  <a:pt x="0" y="146032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14768410" y="-1028700"/>
            <a:ext cx="4398124" cy="3854356"/>
          </a:xfrm>
          <a:custGeom>
            <a:avLst/>
            <a:gdLst/>
            <a:ahLst/>
            <a:cxnLst/>
            <a:rect r="r" b="b" t="t" l="l"/>
            <a:pathLst>
              <a:path h="3854356" w="4398124">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7" id="17"/>
          <p:cNvSpPr/>
          <p:nvPr/>
        </p:nvSpPr>
        <p:spPr>
          <a:xfrm flipH="true" flipV="false" rot="0">
            <a:off x="-903881" y="-1028700"/>
            <a:ext cx="4099665" cy="3592798"/>
          </a:xfrm>
          <a:custGeom>
            <a:avLst/>
            <a:gdLst/>
            <a:ahLst/>
            <a:cxnLst/>
            <a:rect r="r" b="b" t="t" l="l"/>
            <a:pathLst>
              <a:path h="3592798" w="4099665">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8" id="18"/>
          <p:cNvGrpSpPr/>
          <p:nvPr/>
        </p:nvGrpSpPr>
        <p:grpSpPr>
          <a:xfrm rot="0">
            <a:off x="408500" y="1607265"/>
            <a:ext cx="17362352" cy="8097671"/>
            <a:chOff x="0" y="0"/>
            <a:chExt cx="4572801" cy="2132720"/>
          </a:xfrm>
        </p:grpSpPr>
        <p:sp>
          <p:nvSpPr>
            <p:cNvPr name="Freeform 19" id="19"/>
            <p:cNvSpPr/>
            <p:nvPr/>
          </p:nvSpPr>
          <p:spPr>
            <a:xfrm flipH="false" flipV="false" rot="0">
              <a:off x="0" y="0"/>
              <a:ext cx="4572801" cy="2132720"/>
            </a:xfrm>
            <a:custGeom>
              <a:avLst/>
              <a:gdLst/>
              <a:ahLst/>
              <a:cxnLst/>
              <a:rect r="r" b="b" t="t" l="l"/>
              <a:pathLst>
                <a:path h="2132720" w="4572801">
                  <a:moveTo>
                    <a:pt x="22741" y="0"/>
                  </a:moveTo>
                  <a:lnTo>
                    <a:pt x="4550060" y="0"/>
                  </a:lnTo>
                  <a:cubicBezTo>
                    <a:pt x="4556091" y="0"/>
                    <a:pt x="4561875" y="2396"/>
                    <a:pt x="4566140" y="6661"/>
                  </a:cubicBezTo>
                  <a:cubicBezTo>
                    <a:pt x="4570405" y="10925"/>
                    <a:pt x="4572801" y="16710"/>
                    <a:pt x="4572801" y="22741"/>
                  </a:cubicBezTo>
                  <a:lnTo>
                    <a:pt x="4572801" y="2109979"/>
                  </a:lnTo>
                  <a:cubicBezTo>
                    <a:pt x="4572801" y="2116010"/>
                    <a:pt x="4570405" y="2121795"/>
                    <a:pt x="4566140" y="2126059"/>
                  </a:cubicBezTo>
                  <a:cubicBezTo>
                    <a:pt x="4561875" y="2130324"/>
                    <a:pt x="4556091" y="2132720"/>
                    <a:pt x="4550060" y="2132720"/>
                  </a:cubicBezTo>
                  <a:lnTo>
                    <a:pt x="22741" y="2132720"/>
                  </a:lnTo>
                  <a:cubicBezTo>
                    <a:pt x="16710" y="2132720"/>
                    <a:pt x="10925" y="2130324"/>
                    <a:pt x="6661" y="2126059"/>
                  </a:cubicBezTo>
                  <a:cubicBezTo>
                    <a:pt x="2396" y="2121795"/>
                    <a:pt x="0" y="2116010"/>
                    <a:pt x="0" y="2109979"/>
                  </a:cubicBezTo>
                  <a:lnTo>
                    <a:pt x="0" y="22741"/>
                  </a:lnTo>
                  <a:cubicBezTo>
                    <a:pt x="0" y="16710"/>
                    <a:pt x="2396" y="10925"/>
                    <a:pt x="6661" y="6661"/>
                  </a:cubicBezTo>
                  <a:cubicBezTo>
                    <a:pt x="10925" y="2396"/>
                    <a:pt x="16710" y="0"/>
                    <a:pt x="22741" y="0"/>
                  </a:cubicBezTo>
                  <a:close/>
                </a:path>
              </a:pathLst>
            </a:custGeom>
            <a:solidFill>
              <a:srgbClr val="DBCBAA"/>
            </a:solidFill>
          </p:spPr>
        </p:sp>
        <p:sp>
          <p:nvSpPr>
            <p:cNvPr name="TextBox 20" id="20"/>
            <p:cNvSpPr txBox="true"/>
            <p:nvPr/>
          </p:nvSpPr>
          <p:spPr>
            <a:xfrm>
              <a:off x="0" y="-38100"/>
              <a:ext cx="4572801" cy="217082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6542069" y="8861481"/>
            <a:ext cx="1434462" cy="1258508"/>
            <a:chOff x="0" y="0"/>
            <a:chExt cx="1912616" cy="1678011"/>
          </a:xfrm>
        </p:grpSpPr>
        <p:grpSp>
          <p:nvGrpSpPr>
            <p:cNvPr name="Group 22" id="22"/>
            <p:cNvGrpSpPr/>
            <p:nvPr/>
          </p:nvGrpSpPr>
          <p:grpSpPr>
            <a:xfrm rot="0">
              <a:off x="0" y="0"/>
              <a:ext cx="1912616" cy="1678011"/>
              <a:chOff x="0" y="0"/>
              <a:chExt cx="377801" cy="331459"/>
            </a:xfrm>
          </p:grpSpPr>
          <p:sp>
            <p:nvSpPr>
              <p:cNvPr name="Freeform 23" id="23"/>
              <p:cNvSpPr/>
              <p:nvPr/>
            </p:nvSpPr>
            <p:spPr>
              <a:xfrm flipH="false" flipV="false" rot="0">
                <a:off x="0" y="0"/>
                <a:ext cx="377801" cy="331459"/>
              </a:xfrm>
              <a:custGeom>
                <a:avLst/>
                <a:gdLst/>
                <a:ahLst/>
                <a:cxnLst/>
                <a:rect r="r" b="b" t="t" l="l"/>
                <a:pathLst>
                  <a:path h="331459" w="377801">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name="TextBox 24" id="24"/>
              <p:cNvSpPr txBox="true"/>
              <p:nvPr/>
            </p:nvSpPr>
            <p:spPr>
              <a:xfrm>
                <a:off x="0" y="-38100"/>
                <a:ext cx="377801" cy="369559"/>
              </a:xfrm>
              <a:prstGeom prst="rect">
                <a:avLst/>
              </a:prstGeom>
            </p:spPr>
            <p:txBody>
              <a:bodyPr anchor="ctr" rtlCol="false" tIns="50800" lIns="50800" bIns="50800" rIns="50800"/>
              <a:lstStyle/>
              <a:p>
                <a:pPr algn="ctr">
                  <a:lnSpc>
                    <a:spcPts val="2659"/>
                  </a:lnSpc>
                  <a:spcBef>
                    <a:spcPct val="0"/>
                  </a:spcBef>
                </a:pPr>
              </a:p>
            </p:txBody>
          </p:sp>
        </p:grpSp>
        <p:sp>
          <p:nvSpPr>
            <p:cNvPr name="TextBox 25" id="25"/>
            <p:cNvSpPr txBox="true"/>
            <p:nvPr/>
          </p:nvSpPr>
          <p:spPr>
            <a:xfrm rot="0">
              <a:off x="312042" y="96017"/>
              <a:ext cx="1288532" cy="1302032"/>
            </a:xfrm>
            <a:prstGeom prst="rect">
              <a:avLst/>
            </a:prstGeom>
          </p:spPr>
          <p:txBody>
            <a:bodyPr anchor="t" rtlCol="false" tIns="0" lIns="0" bIns="0" rIns="0">
              <a:spAutoFit/>
            </a:bodyPr>
            <a:lstStyle/>
            <a:p>
              <a:pPr algn="ctr">
                <a:lnSpc>
                  <a:spcPts val="8025"/>
                </a:lnSpc>
              </a:pPr>
              <a:r>
                <a:rPr lang="en-US" sz="6079" spc="-255">
                  <a:solidFill>
                    <a:srgbClr val="000000"/>
                  </a:solidFill>
                  <a:latin typeface="Candal"/>
                  <a:ea typeface="Candal"/>
                  <a:cs typeface="Candal"/>
                  <a:sym typeface="Candal"/>
                </a:rPr>
                <a:t>33</a:t>
              </a:r>
            </a:p>
          </p:txBody>
        </p:sp>
      </p:grpSp>
      <p:pic>
        <p:nvPicPr>
          <p:cNvPr name="Picture 26" id="26">
            <a:hlinkClick action="ppaction://media"/>
          </p:cNvPr>
          <p:cNvPicPr>
            <a:picLocks noChangeAspect="true"/>
          </p:cNvPicPr>
          <p:nvPr>
            <a:videoFile r:link="rId16"/>
            <p:extLst>
              <p:ext uri="{DAA4B4D4-6D71-4841-9C94-3DE7FCFB9230}">
                <p14:media xmlns:p14="http://schemas.microsoft.com/office/powerpoint/2010/main" r:embed="rId17"/>
              </p:ext>
            </p:extLst>
          </p:nvPr>
        </p:nvPicPr>
        <p:blipFill>
          <a:blip r:embed="rId15"/>
          <a:srcRect l="1612" t="0" r="1612" b="0"/>
          <a:stretch>
            <a:fillRect/>
          </a:stretch>
        </p:blipFill>
        <p:spPr>
          <a:xfrm flipH="false" flipV="false" rot="0">
            <a:off x="3040736" y="2679296"/>
            <a:ext cx="12097882" cy="6641143"/>
          </a:xfrm>
          <a:prstGeom prst="rect">
            <a:avLst/>
          </a:prstGeom>
        </p:spPr>
      </p:pic>
      <p:sp>
        <p:nvSpPr>
          <p:cNvPr name="TextBox 27" id="27"/>
          <p:cNvSpPr txBox="true"/>
          <p:nvPr/>
        </p:nvSpPr>
        <p:spPr>
          <a:xfrm rot="0">
            <a:off x="5077464" y="452906"/>
            <a:ext cx="7719738" cy="696261"/>
          </a:xfrm>
          <a:prstGeom prst="rect">
            <a:avLst/>
          </a:prstGeom>
        </p:spPr>
        <p:txBody>
          <a:bodyPr anchor="t" rtlCol="false" tIns="0" lIns="0" bIns="0" rIns="0">
            <a:spAutoFit/>
          </a:bodyPr>
          <a:lstStyle/>
          <a:p>
            <a:pPr algn="ctr">
              <a:lnSpc>
                <a:spcPts val="5466"/>
              </a:lnSpc>
            </a:pPr>
            <a:r>
              <a:rPr lang="en-US" sz="5061" spc="-344">
                <a:solidFill>
                  <a:srgbClr val="DBCBAA"/>
                </a:solidFill>
                <a:latin typeface="Candal"/>
                <a:ea typeface="Candal"/>
                <a:cs typeface="Candal"/>
                <a:sym typeface="Candal"/>
              </a:rPr>
              <a:t>Pengujian</a:t>
            </a:r>
          </a:p>
        </p:txBody>
      </p:sp>
      <p:sp>
        <p:nvSpPr>
          <p:cNvPr name="TextBox 28" id="28"/>
          <p:cNvSpPr txBox="true"/>
          <p:nvPr/>
        </p:nvSpPr>
        <p:spPr>
          <a:xfrm rot="0">
            <a:off x="1145952" y="1694163"/>
            <a:ext cx="16561190" cy="685800"/>
          </a:xfrm>
          <a:prstGeom prst="rect">
            <a:avLst/>
          </a:prstGeom>
        </p:spPr>
        <p:txBody>
          <a:bodyPr anchor="t" rtlCol="false" tIns="0" lIns="0" bIns="0" rIns="0">
            <a:spAutoFit/>
          </a:bodyPr>
          <a:lstStyle/>
          <a:p>
            <a:pPr algn="ctr">
              <a:lnSpc>
                <a:spcPts val="5399"/>
              </a:lnSpc>
            </a:pPr>
            <a:r>
              <a:rPr lang="en-US" sz="4999" spc="-339">
                <a:solidFill>
                  <a:srgbClr val="FFFFFF"/>
                </a:solidFill>
                <a:latin typeface="Candal"/>
                <a:ea typeface="Candal"/>
                <a:cs typeface="Candal"/>
                <a:sym typeface="Candal"/>
              </a:rPr>
              <a:t>Pengujian Terhadap Data Yang sudah Diolah</a:t>
            </a:r>
          </a:p>
        </p:txBody>
      </p:sp>
    </p:spTree>
  </p:cSld>
  <p:clrMapOvr>
    <a:masterClrMapping/>
  </p:clrMapOvr>
  <p:timing>
    <p:tnLst>
      <p:par>
        <p:cTn dur="indefinite" restart="never" nodeType="tmRoot">
          <p:childTnLst>
            <p:video>
              <p:cMediaNode vol="100000">
                <p:cTn fill="hold" display="false">
                  <p:stCondLst>
                    <p:cond delay="indefinite"/>
                  </p:stCondLst>
                </p:cTn>
                <p:tgtEl>
                  <p:spTgt spid="26"/>
                </p:tgtEl>
              </p:cMediaNode>
            </p:video>
          </p:childTnLst>
        </p:cTn>
      </p:par>
    </p:tnLst>
  </p:timing>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false" flipV="false" rot="0">
            <a:off x="2563792"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503679"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0" y="-1909823"/>
            <a:ext cx="18288000" cy="12506000"/>
            <a:chOff x="0" y="0"/>
            <a:chExt cx="24384000" cy="16674667"/>
          </a:xfrm>
        </p:grpSpPr>
        <p:sp>
          <p:nvSpPr>
            <p:cNvPr name="Freeform 6" id="6"/>
            <p:cNvSpPr/>
            <p:nvPr/>
          </p:nvSpPr>
          <p:spPr>
            <a:xfrm flipH="false" flipV="false" rot="0">
              <a:off x="0"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0"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7597148" y="0"/>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7597148" y="7484962"/>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5194295"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5194295"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grpSp>
      <p:sp>
        <p:nvSpPr>
          <p:cNvPr name="Freeform 12" id="12"/>
          <p:cNvSpPr/>
          <p:nvPr/>
        </p:nvSpPr>
        <p:spPr>
          <a:xfrm flipH="false" flipV="false" rot="0">
            <a:off x="-1027471"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5195008"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2423148" y="1514240"/>
            <a:ext cx="13441705" cy="7258520"/>
          </a:xfrm>
          <a:custGeom>
            <a:avLst/>
            <a:gdLst/>
            <a:ahLst/>
            <a:cxnLst/>
            <a:rect r="r" b="b" t="t" l="l"/>
            <a:pathLst>
              <a:path h="7258520" w="13441705">
                <a:moveTo>
                  <a:pt x="0" y="0"/>
                </a:moveTo>
                <a:lnTo>
                  <a:pt x="13441704" y="0"/>
                </a:lnTo>
                <a:lnTo>
                  <a:pt x="13441704" y="7258520"/>
                </a:lnTo>
                <a:lnTo>
                  <a:pt x="0" y="725852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5099341" y="5920095"/>
            <a:ext cx="8089317" cy="1460325"/>
          </a:xfrm>
          <a:custGeom>
            <a:avLst/>
            <a:gdLst/>
            <a:ahLst/>
            <a:cxnLst/>
            <a:rect r="r" b="b" t="t" l="l"/>
            <a:pathLst>
              <a:path h="1460325" w="8089317">
                <a:moveTo>
                  <a:pt x="0" y="0"/>
                </a:moveTo>
                <a:lnTo>
                  <a:pt x="8089318" y="0"/>
                </a:lnTo>
                <a:lnTo>
                  <a:pt x="8089318" y="1460326"/>
                </a:lnTo>
                <a:lnTo>
                  <a:pt x="0" y="146032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14768410" y="-1028700"/>
            <a:ext cx="4398124" cy="3854356"/>
          </a:xfrm>
          <a:custGeom>
            <a:avLst/>
            <a:gdLst/>
            <a:ahLst/>
            <a:cxnLst/>
            <a:rect r="r" b="b" t="t" l="l"/>
            <a:pathLst>
              <a:path h="3854356" w="4398124">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7" id="17"/>
          <p:cNvSpPr/>
          <p:nvPr/>
        </p:nvSpPr>
        <p:spPr>
          <a:xfrm flipH="true" flipV="false" rot="0">
            <a:off x="-903881" y="-1028700"/>
            <a:ext cx="4099665" cy="3592798"/>
          </a:xfrm>
          <a:custGeom>
            <a:avLst/>
            <a:gdLst/>
            <a:ahLst/>
            <a:cxnLst/>
            <a:rect r="r" b="b" t="t" l="l"/>
            <a:pathLst>
              <a:path h="3592798" w="4099665">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8" id="18"/>
          <p:cNvGrpSpPr/>
          <p:nvPr/>
        </p:nvGrpSpPr>
        <p:grpSpPr>
          <a:xfrm rot="0">
            <a:off x="16542069" y="8861481"/>
            <a:ext cx="1434462" cy="1258508"/>
            <a:chOff x="0" y="0"/>
            <a:chExt cx="1912616" cy="1678011"/>
          </a:xfrm>
        </p:grpSpPr>
        <p:grpSp>
          <p:nvGrpSpPr>
            <p:cNvPr name="Group 19" id="19"/>
            <p:cNvGrpSpPr/>
            <p:nvPr/>
          </p:nvGrpSpPr>
          <p:grpSpPr>
            <a:xfrm rot="0">
              <a:off x="0" y="0"/>
              <a:ext cx="1912616" cy="1678011"/>
              <a:chOff x="0" y="0"/>
              <a:chExt cx="377801" cy="331459"/>
            </a:xfrm>
          </p:grpSpPr>
          <p:sp>
            <p:nvSpPr>
              <p:cNvPr name="Freeform 20" id="20"/>
              <p:cNvSpPr/>
              <p:nvPr/>
            </p:nvSpPr>
            <p:spPr>
              <a:xfrm flipH="false" flipV="false" rot="0">
                <a:off x="0" y="0"/>
                <a:ext cx="377801" cy="331459"/>
              </a:xfrm>
              <a:custGeom>
                <a:avLst/>
                <a:gdLst/>
                <a:ahLst/>
                <a:cxnLst/>
                <a:rect r="r" b="b" t="t" l="l"/>
                <a:pathLst>
                  <a:path h="331459" w="377801">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name="TextBox 21" id="21"/>
              <p:cNvSpPr txBox="true"/>
              <p:nvPr/>
            </p:nvSpPr>
            <p:spPr>
              <a:xfrm>
                <a:off x="0" y="-38100"/>
                <a:ext cx="377801" cy="369559"/>
              </a:xfrm>
              <a:prstGeom prst="rect">
                <a:avLst/>
              </a:prstGeom>
            </p:spPr>
            <p:txBody>
              <a:bodyPr anchor="ctr" rtlCol="false" tIns="50800" lIns="50800" bIns="50800" rIns="50800"/>
              <a:lstStyle/>
              <a:p>
                <a:pPr algn="ctr">
                  <a:lnSpc>
                    <a:spcPts val="2659"/>
                  </a:lnSpc>
                  <a:spcBef>
                    <a:spcPct val="0"/>
                  </a:spcBef>
                </a:pPr>
              </a:p>
            </p:txBody>
          </p:sp>
        </p:grpSp>
        <p:sp>
          <p:nvSpPr>
            <p:cNvPr name="TextBox 22" id="22"/>
            <p:cNvSpPr txBox="true"/>
            <p:nvPr/>
          </p:nvSpPr>
          <p:spPr>
            <a:xfrm rot="0">
              <a:off x="312042" y="96017"/>
              <a:ext cx="1288532" cy="1302032"/>
            </a:xfrm>
            <a:prstGeom prst="rect">
              <a:avLst/>
            </a:prstGeom>
          </p:spPr>
          <p:txBody>
            <a:bodyPr anchor="t" rtlCol="false" tIns="0" lIns="0" bIns="0" rIns="0">
              <a:spAutoFit/>
            </a:bodyPr>
            <a:lstStyle/>
            <a:p>
              <a:pPr algn="ctr">
                <a:lnSpc>
                  <a:spcPts val="8025"/>
                </a:lnSpc>
              </a:pPr>
              <a:r>
                <a:rPr lang="en-US" sz="6079" spc="-255">
                  <a:solidFill>
                    <a:srgbClr val="000000"/>
                  </a:solidFill>
                  <a:latin typeface="Candal"/>
                  <a:ea typeface="Candal"/>
                  <a:cs typeface="Candal"/>
                  <a:sym typeface="Candal"/>
                </a:rPr>
                <a:t>34</a:t>
              </a:r>
            </a:p>
          </p:txBody>
        </p:sp>
      </p:grpSp>
      <p:sp>
        <p:nvSpPr>
          <p:cNvPr name="Freeform 23" id="23"/>
          <p:cNvSpPr/>
          <p:nvPr/>
        </p:nvSpPr>
        <p:spPr>
          <a:xfrm flipH="false" flipV="false" rot="0">
            <a:off x="6221392" y="898478"/>
            <a:ext cx="6068428" cy="6068428"/>
          </a:xfrm>
          <a:custGeom>
            <a:avLst/>
            <a:gdLst/>
            <a:ahLst/>
            <a:cxnLst/>
            <a:rect r="r" b="b" t="t" l="l"/>
            <a:pathLst>
              <a:path h="6068428" w="6068428">
                <a:moveTo>
                  <a:pt x="0" y="0"/>
                </a:moveTo>
                <a:lnTo>
                  <a:pt x="6068429" y="0"/>
                </a:lnTo>
                <a:lnTo>
                  <a:pt x="6068429" y="6068428"/>
                </a:lnTo>
                <a:lnTo>
                  <a:pt x="0" y="6068428"/>
                </a:lnTo>
                <a:lnTo>
                  <a:pt x="0" y="0"/>
                </a:lnTo>
                <a:close/>
              </a:path>
            </a:pathLst>
          </a:custGeom>
          <a:blipFill>
            <a:blip r:embed="rId15"/>
            <a:stretch>
              <a:fillRect l="0" t="0" r="0" b="0"/>
            </a:stretch>
          </a:blipFill>
        </p:spPr>
      </p:sp>
      <p:sp>
        <p:nvSpPr>
          <p:cNvPr name="TextBox 24" id="24"/>
          <p:cNvSpPr txBox="true"/>
          <p:nvPr/>
        </p:nvSpPr>
        <p:spPr>
          <a:xfrm rot="0">
            <a:off x="5711824" y="6284030"/>
            <a:ext cx="7164092" cy="789605"/>
          </a:xfrm>
          <a:prstGeom prst="rect">
            <a:avLst/>
          </a:prstGeom>
        </p:spPr>
        <p:txBody>
          <a:bodyPr anchor="t" rtlCol="false" tIns="0" lIns="0" bIns="0" rIns="0">
            <a:spAutoFit/>
          </a:bodyPr>
          <a:lstStyle/>
          <a:p>
            <a:pPr algn="ctr">
              <a:lnSpc>
                <a:spcPts val="6006"/>
              </a:lnSpc>
            </a:pPr>
            <a:r>
              <a:rPr lang="en-US" sz="5561" spc="-378">
                <a:solidFill>
                  <a:srgbClr val="DBCBAA"/>
                </a:solidFill>
                <a:latin typeface="Candal"/>
                <a:ea typeface="Candal"/>
                <a:cs typeface="Candal"/>
                <a:sym typeface="Candal"/>
              </a:rPr>
              <a:t>Kesimpulan</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false" flipV="false" rot="0">
            <a:off x="2563792"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503679"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06668" y="-154471"/>
            <a:ext cx="18288000" cy="12506000"/>
            <a:chOff x="0" y="0"/>
            <a:chExt cx="24384000" cy="16674667"/>
          </a:xfrm>
        </p:grpSpPr>
        <p:sp>
          <p:nvSpPr>
            <p:cNvPr name="Freeform 6" id="6"/>
            <p:cNvSpPr/>
            <p:nvPr/>
          </p:nvSpPr>
          <p:spPr>
            <a:xfrm flipH="false" flipV="false" rot="0">
              <a:off x="0"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0"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7597148" y="0"/>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7597148" y="7484962"/>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5194295"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5194295"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grpSp>
      <p:sp>
        <p:nvSpPr>
          <p:cNvPr name="Freeform 12" id="12"/>
          <p:cNvSpPr/>
          <p:nvPr/>
        </p:nvSpPr>
        <p:spPr>
          <a:xfrm flipH="false" flipV="false" rot="0">
            <a:off x="-1027471"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5195008"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2084539" y="1514240"/>
            <a:ext cx="14118921" cy="7624218"/>
          </a:xfrm>
          <a:custGeom>
            <a:avLst/>
            <a:gdLst/>
            <a:ahLst/>
            <a:cxnLst/>
            <a:rect r="r" b="b" t="t" l="l"/>
            <a:pathLst>
              <a:path h="7624218" w="14118921">
                <a:moveTo>
                  <a:pt x="0" y="0"/>
                </a:moveTo>
                <a:lnTo>
                  <a:pt x="14118922" y="0"/>
                </a:lnTo>
                <a:lnTo>
                  <a:pt x="14118922" y="7624217"/>
                </a:lnTo>
                <a:lnTo>
                  <a:pt x="0" y="76242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4937439" y="1028700"/>
            <a:ext cx="8089317" cy="1460325"/>
          </a:xfrm>
          <a:custGeom>
            <a:avLst/>
            <a:gdLst/>
            <a:ahLst/>
            <a:cxnLst/>
            <a:rect r="r" b="b" t="t" l="l"/>
            <a:pathLst>
              <a:path h="1460325" w="8089317">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14768410" y="-1028700"/>
            <a:ext cx="4398124" cy="3854356"/>
          </a:xfrm>
          <a:custGeom>
            <a:avLst/>
            <a:gdLst/>
            <a:ahLst/>
            <a:cxnLst/>
            <a:rect r="r" b="b" t="t" l="l"/>
            <a:pathLst>
              <a:path h="3854356" w="4398124">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7" id="17"/>
          <p:cNvSpPr/>
          <p:nvPr/>
        </p:nvSpPr>
        <p:spPr>
          <a:xfrm flipH="true" flipV="false" rot="0">
            <a:off x="-903881" y="-1028700"/>
            <a:ext cx="4099665" cy="3592798"/>
          </a:xfrm>
          <a:custGeom>
            <a:avLst/>
            <a:gdLst/>
            <a:ahLst/>
            <a:cxnLst/>
            <a:rect r="r" b="b" t="t" l="l"/>
            <a:pathLst>
              <a:path h="3592798" w="4099665">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8" id="18"/>
          <p:cNvGrpSpPr/>
          <p:nvPr/>
        </p:nvGrpSpPr>
        <p:grpSpPr>
          <a:xfrm rot="0">
            <a:off x="16542069" y="8861481"/>
            <a:ext cx="1434462" cy="1258508"/>
            <a:chOff x="0" y="0"/>
            <a:chExt cx="1912616" cy="1678011"/>
          </a:xfrm>
        </p:grpSpPr>
        <p:grpSp>
          <p:nvGrpSpPr>
            <p:cNvPr name="Group 19" id="19"/>
            <p:cNvGrpSpPr/>
            <p:nvPr/>
          </p:nvGrpSpPr>
          <p:grpSpPr>
            <a:xfrm rot="0">
              <a:off x="0" y="0"/>
              <a:ext cx="1912616" cy="1678011"/>
              <a:chOff x="0" y="0"/>
              <a:chExt cx="377801" cy="331459"/>
            </a:xfrm>
          </p:grpSpPr>
          <p:sp>
            <p:nvSpPr>
              <p:cNvPr name="Freeform 20" id="20"/>
              <p:cNvSpPr/>
              <p:nvPr/>
            </p:nvSpPr>
            <p:spPr>
              <a:xfrm flipH="false" flipV="false" rot="0">
                <a:off x="0" y="0"/>
                <a:ext cx="377801" cy="331459"/>
              </a:xfrm>
              <a:custGeom>
                <a:avLst/>
                <a:gdLst/>
                <a:ahLst/>
                <a:cxnLst/>
                <a:rect r="r" b="b" t="t" l="l"/>
                <a:pathLst>
                  <a:path h="331459" w="377801">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name="TextBox 21" id="21"/>
              <p:cNvSpPr txBox="true"/>
              <p:nvPr/>
            </p:nvSpPr>
            <p:spPr>
              <a:xfrm>
                <a:off x="0" y="-38100"/>
                <a:ext cx="377801" cy="369559"/>
              </a:xfrm>
              <a:prstGeom prst="rect">
                <a:avLst/>
              </a:prstGeom>
            </p:spPr>
            <p:txBody>
              <a:bodyPr anchor="ctr" rtlCol="false" tIns="50800" lIns="50800" bIns="50800" rIns="50800"/>
              <a:lstStyle/>
              <a:p>
                <a:pPr algn="ctr">
                  <a:lnSpc>
                    <a:spcPts val="2659"/>
                  </a:lnSpc>
                  <a:spcBef>
                    <a:spcPct val="0"/>
                  </a:spcBef>
                </a:pPr>
              </a:p>
            </p:txBody>
          </p:sp>
        </p:grpSp>
        <p:sp>
          <p:nvSpPr>
            <p:cNvPr name="TextBox 22" id="22"/>
            <p:cNvSpPr txBox="true"/>
            <p:nvPr/>
          </p:nvSpPr>
          <p:spPr>
            <a:xfrm rot="0">
              <a:off x="312042" y="96017"/>
              <a:ext cx="1288532" cy="1302032"/>
            </a:xfrm>
            <a:prstGeom prst="rect">
              <a:avLst/>
            </a:prstGeom>
          </p:spPr>
          <p:txBody>
            <a:bodyPr anchor="t" rtlCol="false" tIns="0" lIns="0" bIns="0" rIns="0">
              <a:spAutoFit/>
            </a:bodyPr>
            <a:lstStyle/>
            <a:p>
              <a:pPr algn="ctr">
                <a:lnSpc>
                  <a:spcPts val="8025"/>
                </a:lnSpc>
              </a:pPr>
              <a:r>
                <a:rPr lang="en-US" sz="6079" spc="-255">
                  <a:solidFill>
                    <a:srgbClr val="000000"/>
                  </a:solidFill>
                  <a:latin typeface="Candal"/>
                  <a:ea typeface="Candal"/>
                  <a:cs typeface="Candal"/>
                  <a:sym typeface="Candal"/>
                </a:rPr>
                <a:t>35</a:t>
              </a:r>
            </a:p>
          </p:txBody>
        </p:sp>
      </p:grpSp>
      <p:grpSp>
        <p:nvGrpSpPr>
          <p:cNvPr name="Group 23" id="23"/>
          <p:cNvGrpSpPr/>
          <p:nvPr/>
        </p:nvGrpSpPr>
        <p:grpSpPr>
          <a:xfrm rot="0">
            <a:off x="3195784" y="2890792"/>
            <a:ext cx="11999224" cy="5826484"/>
            <a:chOff x="0" y="0"/>
            <a:chExt cx="3160289" cy="1534547"/>
          </a:xfrm>
        </p:grpSpPr>
        <p:sp>
          <p:nvSpPr>
            <p:cNvPr name="Freeform 24" id="24"/>
            <p:cNvSpPr/>
            <p:nvPr/>
          </p:nvSpPr>
          <p:spPr>
            <a:xfrm flipH="false" flipV="false" rot="0">
              <a:off x="0" y="0"/>
              <a:ext cx="3160289" cy="1534547"/>
            </a:xfrm>
            <a:custGeom>
              <a:avLst/>
              <a:gdLst/>
              <a:ahLst/>
              <a:cxnLst/>
              <a:rect r="r" b="b" t="t" l="l"/>
              <a:pathLst>
                <a:path h="1534547" w="3160289">
                  <a:moveTo>
                    <a:pt x="32905" y="0"/>
                  </a:moveTo>
                  <a:lnTo>
                    <a:pt x="3127384" y="0"/>
                  </a:lnTo>
                  <a:cubicBezTo>
                    <a:pt x="3145557" y="0"/>
                    <a:pt x="3160289" y="14732"/>
                    <a:pt x="3160289" y="32905"/>
                  </a:cubicBezTo>
                  <a:lnTo>
                    <a:pt x="3160289" y="1501642"/>
                  </a:lnTo>
                  <a:cubicBezTo>
                    <a:pt x="3160289" y="1510369"/>
                    <a:pt x="3156823" y="1518738"/>
                    <a:pt x="3150652" y="1524909"/>
                  </a:cubicBezTo>
                  <a:cubicBezTo>
                    <a:pt x="3144481" y="1531080"/>
                    <a:pt x="3136111" y="1534547"/>
                    <a:pt x="3127384" y="1534547"/>
                  </a:cubicBezTo>
                  <a:lnTo>
                    <a:pt x="32905" y="1534547"/>
                  </a:lnTo>
                  <a:cubicBezTo>
                    <a:pt x="24178" y="1534547"/>
                    <a:pt x="15809" y="1531080"/>
                    <a:pt x="9638" y="1524909"/>
                  </a:cubicBezTo>
                  <a:cubicBezTo>
                    <a:pt x="3467" y="1518738"/>
                    <a:pt x="0" y="1510369"/>
                    <a:pt x="0" y="1501642"/>
                  </a:cubicBezTo>
                  <a:lnTo>
                    <a:pt x="0" y="32905"/>
                  </a:lnTo>
                  <a:cubicBezTo>
                    <a:pt x="0" y="24178"/>
                    <a:pt x="3467" y="15809"/>
                    <a:pt x="9638" y="9638"/>
                  </a:cubicBezTo>
                  <a:cubicBezTo>
                    <a:pt x="15809" y="3467"/>
                    <a:pt x="24178" y="0"/>
                    <a:pt x="32905" y="0"/>
                  </a:cubicBezTo>
                  <a:close/>
                </a:path>
              </a:pathLst>
            </a:custGeom>
            <a:solidFill>
              <a:srgbClr val="DBCBAA"/>
            </a:solidFill>
          </p:spPr>
        </p:sp>
        <p:sp>
          <p:nvSpPr>
            <p:cNvPr name="TextBox 25" id="25"/>
            <p:cNvSpPr txBox="true"/>
            <p:nvPr/>
          </p:nvSpPr>
          <p:spPr>
            <a:xfrm>
              <a:off x="0" y="-38100"/>
              <a:ext cx="3160289" cy="1572647"/>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3400578" y="3086535"/>
            <a:ext cx="11794430" cy="5448206"/>
            <a:chOff x="0" y="0"/>
            <a:chExt cx="3106352" cy="1434918"/>
          </a:xfrm>
        </p:grpSpPr>
        <p:sp>
          <p:nvSpPr>
            <p:cNvPr name="Freeform 27" id="27"/>
            <p:cNvSpPr/>
            <p:nvPr/>
          </p:nvSpPr>
          <p:spPr>
            <a:xfrm flipH="false" flipV="false" rot="0">
              <a:off x="0" y="0"/>
              <a:ext cx="3106352" cy="1434918"/>
            </a:xfrm>
            <a:custGeom>
              <a:avLst/>
              <a:gdLst/>
              <a:ahLst/>
              <a:cxnLst/>
              <a:rect r="r" b="b" t="t" l="l"/>
              <a:pathLst>
                <a:path h="1434918" w="3106352">
                  <a:moveTo>
                    <a:pt x="33477" y="0"/>
                  </a:moveTo>
                  <a:lnTo>
                    <a:pt x="3072875" y="0"/>
                  </a:lnTo>
                  <a:cubicBezTo>
                    <a:pt x="3091364" y="0"/>
                    <a:pt x="3106352" y="14988"/>
                    <a:pt x="3106352" y="33477"/>
                  </a:cubicBezTo>
                  <a:lnTo>
                    <a:pt x="3106352" y="1401442"/>
                  </a:lnTo>
                  <a:cubicBezTo>
                    <a:pt x="3106352" y="1419930"/>
                    <a:pt x="3091364" y="1434918"/>
                    <a:pt x="3072875" y="1434918"/>
                  </a:cubicBezTo>
                  <a:lnTo>
                    <a:pt x="33477" y="1434918"/>
                  </a:lnTo>
                  <a:cubicBezTo>
                    <a:pt x="14988" y="1434918"/>
                    <a:pt x="0" y="1419930"/>
                    <a:pt x="0" y="1401442"/>
                  </a:cubicBezTo>
                  <a:lnTo>
                    <a:pt x="0" y="33477"/>
                  </a:lnTo>
                  <a:cubicBezTo>
                    <a:pt x="0" y="14988"/>
                    <a:pt x="14988" y="0"/>
                    <a:pt x="33477" y="0"/>
                  </a:cubicBezTo>
                  <a:close/>
                </a:path>
              </a:pathLst>
            </a:custGeom>
            <a:solidFill>
              <a:srgbClr val="CAB386"/>
            </a:solidFill>
          </p:spPr>
        </p:sp>
        <p:sp>
          <p:nvSpPr>
            <p:cNvPr name="TextBox 28" id="28"/>
            <p:cNvSpPr txBox="true"/>
            <p:nvPr/>
          </p:nvSpPr>
          <p:spPr>
            <a:xfrm>
              <a:off x="0" y="-38100"/>
              <a:ext cx="3106352" cy="1473018"/>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5355287" y="1435013"/>
            <a:ext cx="7164092" cy="704850"/>
          </a:xfrm>
          <a:prstGeom prst="rect">
            <a:avLst/>
          </a:prstGeom>
        </p:spPr>
        <p:txBody>
          <a:bodyPr anchor="t" rtlCol="false" tIns="0" lIns="0" bIns="0" rIns="0">
            <a:spAutoFit/>
          </a:bodyPr>
          <a:lstStyle/>
          <a:p>
            <a:pPr algn="ctr">
              <a:lnSpc>
                <a:spcPts val="5400"/>
              </a:lnSpc>
            </a:pPr>
            <a:r>
              <a:rPr lang="en-US" sz="5000" spc="-340">
                <a:solidFill>
                  <a:srgbClr val="DBCBAA"/>
                </a:solidFill>
                <a:latin typeface="Candal"/>
                <a:ea typeface="Candal"/>
                <a:cs typeface="Candal"/>
                <a:sym typeface="Candal"/>
              </a:rPr>
              <a:t>Kesimpulan</a:t>
            </a:r>
          </a:p>
        </p:txBody>
      </p:sp>
      <p:sp>
        <p:nvSpPr>
          <p:cNvPr name="TextBox 30" id="30"/>
          <p:cNvSpPr txBox="true"/>
          <p:nvPr/>
        </p:nvSpPr>
        <p:spPr>
          <a:xfrm rot="0">
            <a:off x="4460854" y="3986398"/>
            <a:ext cx="10085651" cy="4730877"/>
          </a:xfrm>
          <a:prstGeom prst="rect">
            <a:avLst/>
          </a:prstGeom>
        </p:spPr>
        <p:txBody>
          <a:bodyPr anchor="t" rtlCol="false" tIns="0" lIns="0" bIns="0" rIns="0">
            <a:spAutoFit/>
          </a:bodyPr>
          <a:lstStyle/>
          <a:p>
            <a:pPr algn="ctr">
              <a:lnSpc>
                <a:spcPts val="2483"/>
              </a:lnSpc>
            </a:pPr>
            <a:r>
              <a:rPr lang="en-US" sz="2299" spc="-156">
                <a:solidFill>
                  <a:srgbClr val="FFFFFF"/>
                </a:solidFill>
                <a:latin typeface="Candal"/>
                <a:ea typeface="Candal"/>
                <a:cs typeface="Candal"/>
                <a:sym typeface="Candal"/>
              </a:rPr>
              <a:t>“Kesadaran mengenai pentingnya pelestarian dan pemahaman terhadap gerakan bendera semaphore menjadi tanggung jawab kita bersama. Dataset yang kami kumpulkan dapat menjadi sumber daya yang berharga dalam pemberdayaan teknologi kecerdasan buatan, khususnya deep learning, untuk membantu dalam deteksi dan penerapan gerakan semaphore secara otomatis. Hal ini dapat mendukung berbagai aplikasi, baik untuk komunikasi visual maupun pelatihan. Namun, di sisi lain, kita juga melihat bahwa masih banyak tantangan dalam memastikan akurasi deteksi pada kondisi non-ideal. Kami berharap, dengan adanya dataset ini dan pengujian yang telah dilakukan, dapat memberikan kontribusi dalam meningkatkan pemahaman serta memperkaya pengembangan teknologi dalam bidang komunikasi berbasis visual.“</a:t>
            </a:r>
          </a:p>
          <a:p>
            <a:pPr algn="ctr">
              <a:lnSpc>
                <a:spcPts val="2483"/>
              </a:lnSpc>
            </a:pPr>
          </a:p>
        </p:txBody>
      </p:sp>
      <p:sp>
        <p:nvSpPr>
          <p:cNvPr name="Freeform 31" id="31"/>
          <p:cNvSpPr/>
          <p:nvPr/>
        </p:nvSpPr>
        <p:spPr>
          <a:xfrm flipH="false" flipV="false" rot="0">
            <a:off x="2840296" y="1377863"/>
            <a:ext cx="3241115" cy="3241115"/>
          </a:xfrm>
          <a:custGeom>
            <a:avLst/>
            <a:gdLst/>
            <a:ahLst/>
            <a:cxnLst/>
            <a:rect r="r" b="b" t="t" l="l"/>
            <a:pathLst>
              <a:path h="3241115" w="3241115">
                <a:moveTo>
                  <a:pt x="0" y="0"/>
                </a:moveTo>
                <a:lnTo>
                  <a:pt x="3241115" y="0"/>
                </a:lnTo>
                <a:lnTo>
                  <a:pt x="3241115" y="3241115"/>
                </a:lnTo>
                <a:lnTo>
                  <a:pt x="0" y="3241115"/>
                </a:lnTo>
                <a:lnTo>
                  <a:pt x="0" y="0"/>
                </a:lnTo>
                <a:close/>
              </a:path>
            </a:pathLst>
          </a:custGeom>
          <a:blipFill>
            <a:blip r:embed="rId15"/>
            <a:stretch>
              <a:fillRect l="0" t="0" r="0" b="0"/>
            </a:stretch>
          </a:blipFill>
        </p:spPr>
      </p:sp>
      <p:sp>
        <p:nvSpPr>
          <p:cNvPr name="Freeform 32" id="32"/>
          <p:cNvSpPr/>
          <p:nvPr/>
        </p:nvSpPr>
        <p:spPr>
          <a:xfrm flipH="false" flipV="false" rot="0">
            <a:off x="12706852" y="1028700"/>
            <a:ext cx="3241115" cy="3241115"/>
          </a:xfrm>
          <a:custGeom>
            <a:avLst/>
            <a:gdLst/>
            <a:ahLst/>
            <a:cxnLst/>
            <a:rect r="r" b="b" t="t" l="l"/>
            <a:pathLst>
              <a:path h="3241115" w="3241115">
                <a:moveTo>
                  <a:pt x="0" y="0"/>
                </a:moveTo>
                <a:lnTo>
                  <a:pt x="3241115" y="0"/>
                </a:lnTo>
                <a:lnTo>
                  <a:pt x="3241115" y="3241115"/>
                </a:lnTo>
                <a:lnTo>
                  <a:pt x="0" y="3241115"/>
                </a:lnTo>
                <a:lnTo>
                  <a:pt x="0" y="0"/>
                </a:lnTo>
                <a:close/>
              </a:path>
            </a:pathLst>
          </a:custGeom>
          <a:blipFill>
            <a:blip r:embed="rId15"/>
            <a:stretch>
              <a:fillRect l="0" t="0" r="0"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false" flipV="false" rot="0">
            <a:off x="2563792"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503679"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0" y="-1909823"/>
            <a:ext cx="18288000" cy="12506000"/>
            <a:chOff x="0" y="0"/>
            <a:chExt cx="24384000" cy="16674667"/>
          </a:xfrm>
        </p:grpSpPr>
        <p:sp>
          <p:nvSpPr>
            <p:cNvPr name="Freeform 6" id="6"/>
            <p:cNvSpPr/>
            <p:nvPr/>
          </p:nvSpPr>
          <p:spPr>
            <a:xfrm flipH="false" flipV="false" rot="0">
              <a:off x="0"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0"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7597148" y="0"/>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7597148" y="7484962"/>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5194295"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5194295"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grpSp>
      <p:sp>
        <p:nvSpPr>
          <p:cNvPr name="Freeform 12" id="12"/>
          <p:cNvSpPr/>
          <p:nvPr/>
        </p:nvSpPr>
        <p:spPr>
          <a:xfrm flipH="false" flipV="false" rot="0">
            <a:off x="-1027471"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5195008"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2423148" y="1514240"/>
            <a:ext cx="13441705" cy="7258520"/>
          </a:xfrm>
          <a:custGeom>
            <a:avLst/>
            <a:gdLst/>
            <a:ahLst/>
            <a:cxnLst/>
            <a:rect r="r" b="b" t="t" l="l"/>
            <a:pathLst>
              <a:path h="7258520" w="13441705">
                <a:moveTo>
                  <a:pt x="0" y="0"/>
                </a:moveTo>
                <a:lnTo>
                  <a:pt x="13441704" y="0"/>
                </a:lnTo>
                <a:lnTo>
                  <a:pt x="13441704" y="7258520"/>
                </a:lnTo>
                <a:lnTo>
                  <a:pt x="0" y="725852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5099341" y="5920095"/>
            <a:ext cx="8089317" cy="1460325"/>
          </a:xfrm>
          <a:custGeom>
            <a:avLst/>
            <a:gdLst/>
            <a:ahLst/>
            <a:cxnLst/>
            <a:rect r="r" b="b" t="t" l="l"/>
            <a:pathLst>
              <a:path h="1460325" w="8089317">
                <a:moveTo>
                  <a:pt x="0" y="0"/>
                </a:moveTo>
                <a:lnTo>
                  <a:pt x="8089318" y="0"/>
                </a:lnTo>
                <a:lnTo>
                  <a:pt x="8089318" y="1460326"/>
                </a:lnTo>
                <a:lnTo>
                  <a:pt x="0" y="146032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14768410" y="-1028700"/>
            <a:ext cx="4398124" cy="3854356"/>
          </a:xfrm>
          <a:custGeom>
            <a:avLst/>
            <a:gdLst/>
            <a:ahLst/>
            <a:cxnLst/>
            <a:rect r="r" b="b" t="t" l="l"/>
            <a:pathLst>
              <a:path h="3854356" w="4398124">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7" id="17"/>
          <p:cNvSpPr/>
          <p:nvPr/>
        </p:nvSpPr>
        <p:spPr>
          <a:xfrm flipH="true" flipV="false" rot="0">
            <a:off x="-903881" y="-1028700"/>
            <a:ext cx="4099665" cy="3592798"/>
          </a:xfrm>
          <a:custGeom>
            <a:avLst/>
            <a:gdLst/>
            <a:ahLst/>
            <a:cxnLst/>
            <a:rect r="r" b="b" t="t" l="l"/>
            <a:pathLst>
              <a:path h="3592798" w="4099665">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8" id="18"/>
          <p:cNvGrpSpPr/>
          <p:nvPr/>
        </p:nvGrpSpPr>
        <p:grpSpPr>
          <a:xfrm rot="0">
            <a:off x="16542069" y="8861481"/>
            <a:ext cx="1434462" cy="1258508"/>
            <a:chOff x="0" y="0"/>
            <a:chExt cx="1912616" cy="1678011"/>
          </a:xfrm>
        </p:grpSpPr>
        <p:grpSp>
          <p:nvGrpSpPr>
            <p:cNvPr name="Group 19" id="19"/>
            <p:cNvGrpSpPr/>
            <p:nvPr/>
          </p:nvGrpSpPr>
          <p:grpSpPr>
            <a:xfrm rot="0">
              <a:off x="0" y="0"/>
              <a:ext cx="1912616" cy="1678011"/>
              <a:chOff x="0" y="0"/>
              <a:chExt cx="377801" cy="331459"/>
            </a:xfrm>
          </p:grpSpPr>
          <p:sp>
            <p:nvSpPr>
              <p:cNvPr name="Freeform 20" id="20"/>
              <p:cNvSpPr/>
              <p:nvPr/>
            </p:nvSpPr>
            <p:spPr>
              <a:xfrm flipH="false" flipV="false" rot="0">
                <a:off x="0" y="0"/>
                <a:ext cx="377801" cy="331459"/>
              </a:xfrm>
              <a:custGeom>
                <a:avLst/>
                <a:gdLst/>
                <a:ahLst/>
                <a:cxnLst/>
                <a:rect r="r" b="b" t="t" l="l"/>
                <a:pathLst>
                  <a:path h="331459" w="377801">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name="TextBox 21" id="21"/>
              <p:cNvSpPr txBox="true"/>
              <p:nvPr/>
            </p:nvSpPr>
            <p:spPr>
              <a:xfrm>
                <a:off x="0" y="-38100"/>
                <a:ext cx="377801" cy="369559"/>
              </a:xfrm>
              <a:prstGeom prst="rect">
                <a:avLst/>
              </a:prstGeom>
            </p:spPr>
            <p:txBody>
              <a:bodyPr anchor="ctr" rtlCol="false" tIns="50800" lIns="50800" bIns="50800" rIns="50800"/>
              <a:lstStyle/>
              <a:p>
                <a:pPr algn="ctr">
                  <a:lnSpc>
                    <a:spcPts val="2659"/>
                  </a:lnSpc>
                  <a:spcBef>
                    <a:spcPct val="0"/>
                  </a:spcBef>
                </a:pPr>
              </a:p>
            </p:txBody>
          </p:sp>
        </p:grpSp>
        <p:sp>
          <p:nvSpPr>
            <p:cNvPr name="TextBox 22" id="22"/>
            <p:cNvSpPr txBox="true"/>
            <p:nvPr/>
          </p:nvSpPr>
          <p:spPr>
            <a:xfrm rot="0">
              <a:off x="312042" y="96017"/>
              <a:ext cx="1288532" cy="1302032"/>
            </a:xfrm>
            <a:prstGeom prst="rect">
              <a:avLst/>
            </a:prstGeom>
          </p:spPr>
          <p:txBody>
            <a:bodyPr anchor="t" rtlCol="false" tIns="0" lIns="0" bIns="0" rIns="0">
              <a:spAutoFit/>
            </a:bodyPr>
            <a:lstStyle/>
            <a:p>
              <a:pPr algn="ctr">
                <a:lnSpc>
                  <a:spcPts val="8025"/>
                </a:lnSpc>
              </a:pPr>
              <a:r>
                <a:rPr lang="en-US" sz="6079" spc="-255">
                  <a:solidFill>
                    <a:srgbClr val="000000"/>
                  </a:solidFill>
                  <a:latin typeface="Candal"/>
                  <a:ea typeface="Candal"/>
                  <a:cs typeface="Candal"/>
                  <a:sym typeface="Candal"/>
                </a:rPr>
                <a:t>36</a:t>
              </a:r>
            </a:p>
          </p:txBody>
        </p:sp>
      </p:grpSp>
      <p:sp>
        <p:nvSpPr>
          <p:cNvPr name="Freeform 23" id="23"/>
          <p:cNvSpPr/>
          <p:nvPr/>
        </p:nvSpPr>
        <p:spPr>
          <a:xfrm flipH="false" flipV="false" rot="0">
            <a:off x="6221392" y="898478"/>
            <a:ext cx="6068428" cy="6068428"/>
          </a:xfrm>
          <a:custGeom>
            <a:avLst/>
            <a:gdLst/>
            <a:ahLst/>
            <a:cxnLst/>
            <a:rect r="r" b="b" t="t" l="l"/>
            <a:pathLst>
              <a:path h="6068428" w="6068428">
                <a:moveTo>
                  <a:pt x="0" y="0"/>
                </a:moveTo>
                <a:lnTo>
                  <a:pt x="6068429" y="0"/>
                </a:lnTo>
                <a:lnTo>
                  <a:pt x="6068429" y="6068428"/>
                </a:lnTo>
                <a:lnTo>
                  <a:pt x="0" y="6068428"/>
                </a:lnTo>
                <a:lnTo>
                  <a:pt x="0" y="0"/>
                </a:lnTo>
                <a:close/>
              </a:path>
            </a:pathLst>
          </a:custGeom>
          <a:blipFill>
            <a:blip r:embed="rId15"/>
            <a:stretch>
              <a:fillRect l="0" t="0" r="0" b="0"/>
            </a:stretch>
          </a:blipFill>
        </p:spPr>
      </p:sp>
      <p:sp>
        <p:nvSpPr>
          <p:cNvPr name="TextBox 24" id="24"/>
          <p:cNvSpPr txBox="true"/>
          <p:nvPr/>
        </p:nvSpPr>
        <p:spPr>
          <a:xfrm rot="0">
            <a:off x="5711824" y="6284030"/>
            <a:ext cx="7164092" cy="789605"/>
          </a:xfrm>
          <a:prstGeom prst="rect">
            <a:avLst/>
          </a:prstGeom>
        </p:spPr>
        <p:txBody>
          <a:bodyPr anchor="t" rtlCol="false" tIns="0" lIns="0" bIns="0" rIns="0">
            <a:spAutoFit/>
          </a:bodyPr>
          <a:lstStyle/>
          <a:p>
            <a:pPr algn="ctr">
              <a:lnSpc>
                <a:spcPts val="6006"/>
              </a:lnSpc>
            </a:pPr>
            <a:r>
              <a:rPr lang="en-US" sz="5561" spc="-378">
                <a:solidFill>
                  <a:srgbClr val="DBCBAA"/>
                </a:solidFill>
                <a:latin typeface="Candal"/>
                <a:ea typeface="Candal"/>
                <a:cs typeface="Candal"/>
                <a:sym typeface="Candal"/>
              </a:rPr>
              <a:t>TERIMA KASIH</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false" flipV="false" rot="0">
            <a:off x="2563792"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503679"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0" y="-1909823"/>
            <a:ext cx="18288000" cy="12506000"/>
            <a:chOff x="0" y="0"/>
            <a:chExt cx="24384000" cy="16674667"/>
          </a:xfrm>
        </p:grpSpPr>
        <p:sp>
          <p:nvSpPr>
            <p:cNvPr name="Freeform 6" id="6"/>
            <p:cNvSpPr/>
            <p:nvPr/>
          </p:nvSpPr>
          <p:spPr>
            <a:xfrm flipH="false" flipV="false" rot="0">
              <a:off x="0"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0"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7597148" y="0"/>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7597148" y="7484962"/>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5194295"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5194295"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grpSp>
      <p:sp>
        <p:nvSpPr>
          <p:cNvPr name="Freeform 12" id="12"/>
          <p:cNvSpPr/>
          <p:nvPr/>
        </p:nvSpPr>
        <p:spPr>
          <a:xfrm flipH="false" flipV="false" rot="0">
            <a:off x="-1027471"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5195008"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2423148" y="1514240"/>
            <a:ext cx="13441705" cy="7258520"/>
          </a:xfrm>
          <a:custGeom>
            <a:avLst/>
            <a:gdLst/>
            <a:ahLst/>
            <a:cxnLst/>
            <a:rect r="r" b="b" t="t" l="l"/>
            <a:pathLst>
              <a:path h="7258520" w="13441705">
                <a:moveTo>
                  <a:pt x="0" y="0"/>
                </a:moveTo>
                <a:lnTo>
                  <a:pt x="13441704" y="0"/>
                </a:lnTo>
                <a:lnTo>
                  <a:pt x="13441704" y="7258520"/>
                </a:lnTo>
                <a:lnTo>
                  <a:pt x="0" y="725852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4937439" y="1365331"/>
            <a:ext cx="8089317" cy="1460325"/>
          </a:xfrm>
          <a:custGeom>
            <a:avLst/>
            <a:gdLst/>
            <a:ahLst/>
            <a:cxnLst/>
            <a:rect r="r" b="b" t="t" l="l"/>
            <a:pathLst>
              <a:path h="1460325" w="8089317">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14768410" y="-1028700"/>
            <a:ext cx="4398124" cy="3854356"/>
          </a:xfrm>
          <a:custGeom>
            <a:avLst/>
            <a:gdLst/>
            <a:ahLst/>
            <a:cxnLst/>
            <a:rect r="r" b="b" t="t" l="l"/>
            <a:pathLst>
              <a:path h="3854356" w="4398124">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7" id="17"/>
          <p:cNvSpPr/>
          <p:nvPr/>
        </p:nvSpPr>
        <p:spPr>
          <a:xfrm flipH="true" flipV="false" rot="0">
            <a:off x="-903881" y="-1028700"/>
            <a:ext cx="4099665" cy="3592798"/>
          </a:xfrm>
          <a:custGeom>
            <a:avLst/>
            <a:gdLst/>
            <a:ahLst/>
            <a:cxnLst/>
            <a:rect r="r" b="b" t="t" l="l"/>
            <a:pathLst>
              <a:path h="3592798" w="4099665">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8" id="18"/>
          <p:cNvGrpSpPr/>
          <p:nvPr/>
        </p:nvGrpSpPr>
        <p:grpSpPr>
          <a:xfrm rot="0">
            <a:off x="16542069" y="8861481"/>
            <a:ext cx="1434462" cy="1258508"/>
            <a:chOff x="0" y="0"/>
            <a:chExt cx="1912616" cy="1678011"/>
          </a:xfrm>
        </p:grpSpPr>
        <p:grpSp>
          <p:nvGrpSpPr>
            <p:cNvPr name="Group 19" id="19"/>
            <p:cNvGrpSpPr/>
            <p:nvPr/>
          </p:nvGrpSpPr>
          <p:grpSpPr>
            <a:xfrm rot="0">
              <a:off x="0" y="0"/>
              <a:ext cx="1912616" cy="1678011"/>
              <a:chOff x="0" y="0"/>
              <a:chExt cx="377801" cy="331459"/>
            </a:xfrm>
          </p:grpSpPr>
          <p:sp>
            <p:nvSpPr>
              <p:cNvPr name="Freeform 20" id="20"/>
              <p:cNvSpPr/>
              <p:nvPr/>
            </p:nvSpPr>
            <p:spPr>
              <a:xfrm flipH="false" flipV="false" rot="0">
                <a:off x="0" y="0"/>
                <a:ext cx="377801" cy="331459"/>
              </a:xfrm>
              <a:custGeom>
                <a:avLst/>
                <a:gdLst/>
                <a:ahLst/>
                <a:cxnLst/>
                <a:rect r="r" b="b" t="t" l="l"/>
                <a:pathLst>
                  <a:path h="331459" w="377801">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name="TextBox 21" id="21"/>
              <p:cNvSpPr txBox="true"/>
              <p:nvPr/>
            </p:nvSpPr>
            <p:spPr>
              <a:xfrm>
                <a:off x="0" y="-38100"/>
                <a:ext cx="377801" cy="369559"/>
              </a:xfrm>
              <a:prstGeom prst="rect">
                <a:avLst/>
              </a:prstGeom>
            </p:spPr>
            <p:txBody>
              <a:bodyPr anchor="ctr" rtlCol="false" tIns="50800" lIns="50800" bIns="50800" rIns="50800"/>
              <a:lstStyle/>
              <a:p>
                <a:pPr algn="ctr">
                  <a:lnSpc>
                    <a:spcPts val="2659"/>
                  </a:lnSpc>
                  <a:spcBef>
                    <a:spcPct val="0"/>
                  </a:spcBef>
                </a:pPr>
              </a:p>
            </p:txBody>
          </p:sp>
        </p:grpSp>
        <p:sp>
          <p:nvSpPr>
            <p:cNvPr name="TextBox 22" id="22"/>
            <p:cNvSpPr txBox="true"/>
            <p:nvPr/>
          </p:nvSpPr>
          <p:spPr>
            <a:xfrm rot="0">
              <a:off x="312042" y="96017"/>
              <a:ext cx="1288532" cy="1302032"/>
            </a:xfrm>
            <a:prstGeom prst="rect">
              <a:avLst/>
            </a:prstGeom>
          </p:spPr>
          <p:txBody>
            <a:bodyPr anchor="t" rtlCol="false" tIns="0" lIns="0" bIns="0" rIns="0">
              <a:spAutoFit/>
            </a:bodyPr>
            <a:lstStyle/>
            <a:p>
              <a:pPr algn="ctr">
                <a:lnSpc>
                  <a:spcPts val="8025"/>
                </a:lnSpc>
              </a:pPr>
              <a:r>
                <a:rPr lang="en-US" sz="6079" spc="-255">
                  <a:solidFill>
                    <a:srgbClr val="000000"/>
                  </a:solidFill>
                  <a:latin typeface="Candal"/>
                  <a:ea typeface="Candal"/>
                  <a:cs typeface="Candal"/>
                  <a:sym typeface="Candal"/>
                </a:rPr>
                <a:t>4</a:t>
              </a:r>
            </a:p>
          </p:txBody>
        </p:sp>
      </p:grpSp>
      <p:sp>
        <p:nvSpPr>
          <p:cNvPr name="Freeform 23" id="23"/>
          <p:cNvSpPr/>
          <p:nvPr/>
        </p:nvSpPr>
        <p:spPr>
          <a:xfrm flipH="false" flipV="false" rot="0">
            <a:off x="351431" y="2567098"/>
            <a:ext cx="6332278" cy="5255791"/>
          </a:xfrm>
          <a:custGeom>
            <a:avLst/>
            <a:gdLst/>
            <a:ahLst/>
            <a:cxnLst/>
            <a:rect r="r" b="b" t="t" l="l"/>
            <a:pathLst>
              <a:path h="5255791" w="6332278">
                <a:moveTo>
                  <a:pt x="0" y="0"/>
                </a:moveTo>
                <a:lnTo>
                  <a:pt x="6332278" y="0"/>
                </a:lnTo>
                <a:lnTo>
                  <a:pt x="6332278" y="5255791"/>
                </a:lnTo>
                <a:lnTo>
                  <a:pt x="0" y="5255791"/>
                </a:lnTo>
                <a:lnTo>
                  <a:pt x="0" y="0"/>
                </a:lnTo>
                <a:close/>
              </a:path>
            </a:pathLst>
          </a:custGeom>
          <a:blipFill>
            <a:blip r:embed="rId15"/>
            <a:stretch>
              <a:fillRect l="0" t="0" r="0" b="0"/>
            </a:stretch>
          </a:blipFill>
        </p:spPr>
      </p:sp>
      <p:sp>
        <p:nvSpPr>
          <p:cNvPr name="TextBox 24" id="24"/>
          <p:cNvSpPr txBox="true"/>
          <p:nvPr/>
        </p:nvSpPr>
        <p:spPr>
          <a:xfrm rot="0">
            <a:off x="5539086" y="1695847"/>
            <a:ext cx="7164092" cy="854375"/>
          </a:xfrm>
          <a:prstGeom prst="rect">
            <a:avLst/>
          </a:prstGeom>
        </p:spPr>
        <p:txBody>
          <a:bodyPr anchor="t" rtlCol="false" tIns="0" lIns="0" bIns="0" rIns="0">
            <a:spAutoFit/>
          </a:bodyPr>
          <a:lstStyle/>
          <a:p>
            <a:pPr algn="ctr">
              <a:lnSpc>
                <a:spcPts val="6546"/>
              </a:lnSpc>
            </a:pPr>
            <a:r>
              <a:rPr lang="en-US" sz="6061" spc="-412">
                <a:solidFill>
                  <a:srgbClr val="DBCBAA"/>
                </a:solidFill>
                <a:latin typeface="Candal"/>
                <a:ea typeface="Candal"/>
                <a:cs typeface="Candal"/>
                <a:sym typeface="Candal"/>
              </a:rPr>
              <a:t>Masalah</a:t>
            </a:r>
          </a:p>
        </p:txBody>
      </p:sp>
      <p:sp>
        <p:nvSpPr>
          <p:cNvPr name="TextBox 25" id="25"/>
          <p:cNvSpPr txBox="true"/>
          <p:nvPr/>
        </p:nvSpPr>
        <p:spPr>
          <a:xfrm rot="0">
            <a:off x="7055868" y="3692678"/>
            <a:ext cx="7854637" cy="3523361"/>
          </a:xfrm>
          <a:prstGeom prst="rect">
            <a:avLst/>
          </a:prstGeom>
        </p:spPr>
        <p:txBody>
          <a:bodyPr anchor="t" rtlCol="false" tIns="0" lIns="0" bIns="0" rIns="0">
            <a:spAutoFit/>
          </a:bodyPr>
          <a:lstStyle/>
          <a:p>
            <a:pPr algn="l" marL="559490" indent="-279745" lvl="1">
              <a:lnSpc>
                <a:spcPts val="4016"/>
              </a:lnSpc>
              <a:buFont typeface="Arial"/>
              <a:buChar char="•"/>
            </a:pPr>
            <a:r>
              <a:rPr lang="en-US" sz="2591" spc="-176">
                <a:solidFill>
                  <a:srgbClr val="FFFFFF"/>
                </a:solidFill>
                <a:latin typeface="Public Sans"/>
                <a:ea typeface="Public Sans"/>
                <a:cs typeface="Public Sans"/>
                <a:sym typeface="Public Sans"/>
              </a:rPr>
              <a:t>Ketiadaan Dataset Terorganisir: Tidak ada dataset yang mencakup seluruh alfabet semaphore (A-Z) dengan variasi gerakan, sudut, dan latar belakang.</a:t>
            </a:r>
          </a:p>
          <a:p>
            <a:pPr algn="l" marL="559490" indent="-279745" lvl="1">
              <a:lnSpc>
                <a:spcPts val="4016"/>
              </a:lnSpc>
              <a:buFont typeface="Arial"/>
              <a:buChar char="•"/>
            </a:pPr>
            <a:r>
              <a:rPr lang="en-US" sz="2591" spc="-176">
                <a:solidFill>
                  <a:srgbClr val="FFFFFF"/>
                </a:solidFill>
                <a:latin typeface="Public Sans"/>
                <a:ea typeface="Public Sans"/>
                <a:cs typeface="Public Sans"/>
                <a:sym typeface="Public Sans"/>
              </a:rPr>
              <a:t>Data Terbatas: Data yang ada terbatas atau tidak terdokumentasi dengan baik, sehingga kurang efektif untuk pelatihan model AI.</a:t>
            </a:r>
          </a:p>
          <a:p>
            <a:pPr algn="l">
              <a:lnSpc>
                <a:spcPts val="4016"/>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false" flipV="false" rot="0">
            <a:off x="2563792"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503679"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0" y="-1909823"/>
            <a:ext cx="18288000" cy="12506000"/>
            <a:chOff x="0" y="0"/>
            <a:chExt cx="24384000" cy="16674667"/>
          </a:xfrm>
        </p:grpSpPr>
        <p:sp>
          <p:nvSpPr>
            <p:cNvPr name="Freeform 6" id="6"/>
            <p:cNvSpPr/>
            <p:nvPr/>
          </p:nvSpPr>
          <p:spPr>
            <a:xfrm flipH="false" flipV="false" rot="0">
              <a:off x="0"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0"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7597148" y="0"/>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7597148" y="7484962"/>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5194295"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5194295"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grpSp>
      <p:sp>
        <p:nvSpPr>
          <p:cNvPr name="Freeform 12" id="12"/>
          <p:cNvSpPr/>
          <p:nvPr/>
        </p:nvSpPr>
        <p:spPr>
          <a:xfrm flipH="false" flipV="false" rot="0">
            <a:off x="-1027471"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5195008"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2423148" y="1514240"/>
            <a:ext cx="13441705" cy="7258520"/>
          </a:xfrm>
          <a:custGeom>
            <a:avLst/>
            <a:gdLst/>
            <a:ahLst/>
            <a:cxnLst/>
            <a:rect r="r" b="b" t="t" l="l"/>
            <a:pathLst>
              <a:path h="7258520" w="13441705">
                <a:moveTo>
                  <a:pt x="0" y="0"/>
                </a:moveTo>
                <a:lnTo>
                  <a:pt x="13441704" y="0"/>
                </a:lnTo>
                <a:lnTo>
                  <a:pt x="13441704" y="7258520"/>
                </a:lnTo>
                <a:lnTo>
                  <a:pt x="0" y="725852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4937439" y="1365331"/>
            <a:ext cx="8089317" cy="1460325"/>
          </a:xfrm>
          <a:custGeom>
            <a:avLst/>
            <a:gdLst/>
            <a:ahLst/>
            <a:cxnLst/>
            <a:rect r="r" b="b" t="t" l="l"/>
            <a:pathLst>
              <a:path h="1460325" w="8089317">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14768410" y="-1028700"/>
            <a:ext cx="4398124" cy="3854356"/>
          </a:xfrm>
          <a:custGeom>
            <a:avLst/>
            <a:gdLst/>
            <a:ahLst/>
            <a:cxnLst/>
            <a:rect r="r" b="b" t="t" l="l"/>
            <a:pathLst>
              <a:path h="3854356" w="4398124">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7" id="17"/>
          <p:cNvSpPr/>
          <p:nvPr/>
        </p:nvSpPr>
        <p:spPr>
          <a:xfrm flipH="true" flipV="false" rot="0">
            <a:off x="-903881" y="-1028700"/>
            <a:ext cx="4099665" cy="3592798"/>
          </a:xfrm>
          <a:custGeom>
            <a:avLst/>
            <a:gdLst/>
            <a:ahLst/>
            <a:cxnLst/>
            <a:rect r="r" b="b" t="t" l="l"/>
            <a:pathLst>
              <a:path h="3592798" w="4099665">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8" id="18"/>
          <p:cNvGrpSpPr/>
          <p:nvPr/>
        </p:nvGrpSpPr>
        <p:grpSpPr>
          <a:xfrm rot="0">
            <a:off x="16542069" y="8861481"/>
            <a:ext cx="1434462" cy="1258508"/>
            <a:chOff x="0" y="0"/>
            <a:chExt cx="1912616" cy="1678011"/>
          </a:xfrm>
        </p:grpSpPr>
        <p:grpSp>
          <p:nvGrpSpPr>
            <p:cNvPr name="Group 19" id="19"/>
            <p:cNvGrpSpPr/>
            <p:nvPr/>
          </p:nvGrpSpPr>
          <p:grpSpPr>
            <a:xfrm rot="0">
              <a:off x="0" y="0"/>
              <a:ext cx="1912616" cy="1678011"/>
              <a:chOff x="0" y="0"/>
              <a:chExt cx="377801" cy="331459"/>
            </a:xfrm>
          </p:grpSpPr>
          <p:sp>
            <p:nvSpPr>
              <p:cNvPr name="Freeform 20" id="20"/>
              <p:cNvSpPr/>
              <p:nvPr/>
            </p:nvSpPr>
            <p:spPr>
              <a:xfrm flipH="false" flipV="false" rot="0">
                <a:off x="0" y="0"/>
                <a:ext cx="377801" cy="331459"/>
              </a:xfrm>
              <a:custGeom>
                <a:avLst/>
                <a:gdLst/>
                <a:ahLst/>
                <a:cxnLst/>
                <a:rect r="r" b="b" t="t" l="l"/>
                <a:pathLst>
                  <a:path h="331459" w="377801">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name="TextBox 21" id="21"/>
              <p:cNvSpPr txBox="true"/>
              <p:nvPr/>
            </p:nvSpPr>
            <p:spPr>
              <a:xfrm>
                <a:off x="0" y="-38100"/>
                <a:ext cx="377801" cy="369559"/>
              </a:xfrm>
              <a:prstGeom prst="rect">
                <a:avLst/>
              </a:prstGeom>
            </p:spPr>
            <p:txBody>
              <a:bodyPr anchor="ctr" rtlCol="false" tIns="50800" lIns="50800" bIns="50800" rIns="50800"/>
              <a:lstStyle/>
              <a:p>
                <a:pPr algn="ctr">
                  <a:lnSpc>
                    <a:spcPts val="2659"/>
                  </a:lnSpc>
                  <a:spcBef>
                    <a:spcPct val="0"/>
                  </a:spcBef>
                </a:pPr>
              </a:p>
            </p:txBody>
          </p:sp>
        </p:grpSp>
        <p:sp>
          <p:nvSpPr>
            <p:cNvPr name="TextBox 22" id="22"/>
            <p:cNvSpPr txBox="true"/>
            <p:nvPr/>
          </p:nvSpPr>
          <p:spPr>
            <a:xfrm rot="0">
              <a:off x="312042" y="96017"/>
              <a:ext cx="1288532" cy="1302032"/>
            </a:xfrm>
            <a:prstGeom prst="rect">
              <a:avLst/>
            </a:prstGeom>
          </p:spPr>
          <p:txBody>
            <a:bodyPr anchor="t" rtlCol="false" tIns="0" lIns="0" bIns="0" rIns="0">
              <a:spAutoFit/>
            </a:bodyPr>
            <a:lstStyle/>
            <a:p>
              <a:pPr algn="ctr">
                <a:lnSpc>
                  <a:spcPts val="8025"/>
                </a:lnSpc>
              </a:pPr>
              <a:r>
                <a:rPr lang="en-US" sz="6079" spc="-255">
                  <a:solidFill>
                    <a:srgbClr val="000000"/>
                  </a:solidFill>
                  <a:latin typeface="Candal"/>
                  <a:ea typeface="Candal"/>
                  <a:cs typeface="Candal"/>
                  <a:sym typeface="Candal"/>
                </a:rPr>
                <a:t>5</a:t>
              </a:r>
            </a:p>
          </p:txBody>
        </p:sp>
      </p:grpSp>
      <p:sp>
        <p:nvSpPr>
          <p:cNvPr name="Freeform 23" id="23"/>
          <p:cNvSpPr/>
          <p:nvPr/>
        </p:nvSpPr>
        <p:spPr>
          <a:xfrm flipH="false" flipV="false" rot="0">
            <a:off x="4597384" y="898478"/>
            <a:ext cx="9047496" cy="9047496"/>
          </a:xfrm>
          <a:custGeom>
            <a:avLst/>
            <a:gdLst/>
            <a:ahLst/>
            <a:cxnLst/>
            <a:rect r="r" b="b" t="t" l="l"/>
            <a:pathLst>
              <a:path h="9047496" w="9047496">
                <a:moveTo>
                  <a:pt x="0" y="0"/>
                </a:moveTo>
                <a:lnTo>
                  <a:pt x="9047496" y="0"/>
                </a:lnTo>
                <a:lnTo>
                  <a:pt x="9047496" y="9047496"/>
                </a:lnTo>
                <a:lnTo>
                  <a:pt x="0" y="9047496"/>
                </a:lnTo>
                <a:lnTo>
                  <a:pt x="0" y="0"/>
                </a:lnTo>
                <a:close/>
              </a:path>
            </a:pathLst>
          </a:custGeom>
          <a:blipFill>
            <a:blip r:embed="rId15"/>
            <a:stretch>
              <a:fillRect l="0" t="0" r="0" b="0"/>
            </a:stretch>
          </a:blipFill>
        </p:spPr>
      </p:sp>
      <p:sp>
        <p:nvSpPr>
          <p:cNvPr name="TextBox 24" id="24"/>
          <p:cNvSpPr txBox="true"/>
          <p:nvPr/>
        </p:nvSpPr>
        <p:spPr>
          <a:xfrm rot="0">
            <a:off x="5539086" y="1695847"/>
            <a:ext cx="7164092" cy="854375"/>
          </a:xfrm>
          <a:prstGeom prst="rect">
            <a:avLst/>
          </a:prstGeom>
        </p:spPr>
        <p:txBody>
          <a:bodyPr anchor="t" rtlCol="false" tIns="0" lIns="0" bIns="0" rIns="0">
            <a:spAutoFit/>
          </a:bodyPr>
          <a:lstStyle/>
          <a:p>
            <a:pPr algn="ctr">
              <a:lnSpc>
                <a:spcPts val="6546"/>
              </a:lnSpc>
            </a:pPr>
            <a:r>
              <a:rPr lang="en-US" sz="6061" spc="-412">
                <a:solidFill>
                  <a:srgbClr val="DBCBAA"/>
                </a:solidFill>
                <a:latin typeface="Candal"/>
                <a:ea typeface="Candal"/>
                <a:cs typeface="Candal"/>
                <a:sym typeface="Candal"/>
              </a:rPr>
              <a:t>Solusi</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false" flipV="false" rot="0">
            <a:off x="2563792"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503679"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0" y="-1909823"/>
            <a:ext cx="18288000" cy="12506000"/>
            <a:chOff x="0" y="0"/>
            <a:chExt cx="24384000" cy="16674667"/>
          </a:xfrm>
        </p:grpSpPr>
        <p:sp>
          <p:nvSpPr>
            <p:cNvPr name="Freeform 6" id="6"/>
            <p:cNvSpPr/>
            <p:nvPr/>
          </p:nvSpPr>
          <p:spPr>
            <a:xfrm flipH="false" flipV="false" rot="0">
              <a:off x="0"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0"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7597148" y="0"/>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7597148" y="7484962"/>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5194295"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5194295"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grpSp>
      <p:sp>
        <p:nvSpPr>
          <p:cNvPr name="Freeform 12" id="12"/>
          <p:cNvSpPr/>
          <p:nvPr/>
        </p:nvSpPr>
        <p:spPr>
          <a:xfrm flipH="false" flipV="false" rot="0">
            <a:off x="-1027471"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5195008"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2423148" y="1514240"/>
            <a:ext cx="13441705" cy="7258520"/>
          </a:xfrm>
          <a:custGeom>
            <a:avLst/>
            <a:gdLst/>
            <a:ahLst/>
            <a:cxnLst/>
            <a:rect r="r" b="b" t="t" l="l"/>
            <a:pathLst>
              <a:path h="7258520" w="13441705">
                <a:moveTo>
                  <a:pt x="0" y="0"/>
                </a:moveTo>
                <a:lnTo>
                  <a:pt x="13441704" y="0"/>
                </a:lnTo>
                <a:lnTo>
                  <a:pt x="13441704" y="7258520"/>
                </a:lnTo>
                <a:lnTo>
                  <a:pt x="0" y="725852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7638460" y="4343177"/>
            <a:ext cx="8089317" cy="1460325"/>
          </a:xfrm>
          <a:custGeom>
            <a:avLst/>
            <a:gdLst/>
            <a:ahLst/>
            <a:cxnLst/>
            <a:rect r="r" b="b" t="t" l="l"/>
            <a:pathLst>
              <a:path h="1460325" w="8089317">
                <a:moveTo>
                  <a:pt x="0" y="0"/>
                </a:moveTo>
                <a:lnTo>
                  <a:pt x="8089317" y="0"/>
                </a:lnTo>
                <a:lnTo>
                  <a:pt x="8089317" y="1460326"/>
                </a:lnTo>
                <a:lnTo>
                  <a:pt x="0" y="146032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14768410" y="-1028700"/>
            <a:ext cx="4398124" cy="3854356"/>
          </a:xfrm>
          <a:custGeom>
            <a:avLst/>
            <a:gdLst/>
            <a:ahLst/>
            <a:cxnLst/>
            <a:rect r="r" b="b" t="t" l="l"/>
            <a:pathLst>
              <a:path h="3854356" w="4398124">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7" id="17"/>
          <p:cNvSpPr/>
          <p:nvPr/>
        </p:nvSpPr>
        <p:spPr>
          <a:xfrm flipH="true" flipV="false" rot="0">
            <a:off x="-903881" y="-1028700"/>
            <a:ext cx="4099665" cy="3592798"/>
          </a:xfrm>
          <a:custGeom>
            <a:avLst/>
            <a:gdLst/>
            <a:ahLst/>
            <a:cxnLst/>
            <a:rect r="r" b="b" t="t" l="l"/>
            <a:pathLst>
              <a:path h="3592798" w="4099665">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8" id="18"/>
          <p:cNvGrpSpPr/>
          <p:nvPr/>
        </p:nvGrpSpPr>
        <p:grpSpPr>
          <a:xfrm rot="0">
            <a:off x="16542069" y="8861481"/>
            <a:ext cx="1434462" cy="1258508"/>
            <a:chOff x="0" y="0"/>
            <a:chExt cx="1912616" cy="1678011"/>
          </a:xfrm>
        </p:grpSpPr>
        <p:grpSp>
          <p:nvGrpSpPr>
            <p:cNvPr name="Group 19" id="19"/>
            <p:cNvGrpSpPr/>
            <p:nvPr/>
          </p:nvGrpSpPr>
          <p:grpSpPr>
            <a:xfrm rot="0">
              <a:off x="0" y="0"/>
              <a:ext cx="1912616" cy="1678011"/>
              <a:chOff x="0" y="0"/>
              <a:chExt cx="377801" cy="331459"/>
            </a:xfrm>
          </p:grpSpPr>
          <p:sp>
            <p:nvSpPr>
              <p:cNvPr name="Freeform 20" id="20"/>
              <p:cNvSpPr/>
              <p:nvPr/>
            </p:nvSpPr>
            <p:spPr>
              <a:xfrm flipH="false" flipV="false" rot="0">
                <a:off x="0" y="0"/>
                <a:ext cx="377801" cy="331459"/>
              </a:xfrm>
              <a:custGeom>
                <a:avLst/>
                <a:gdLst/>
                <a:ahLst/>
                <a:cxnLst/>
                <a:rect r="r" b="b" t="t" l="l"/>
                <a:pathLst>
                  <a:path h="331459" w="377801">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name="TextBox 21" id="21"/>
              <p:cNvSpPr txBox="true"/>
              <p:nvPr/>
            </p:nvSpPr>
            <p:spPr>
              <a:xfrm>
                <a:off x="0" y="-38100"/>
                <a:ext cx="377801" cy="369559"/>
              </a:xfrm>
              <a:prstGeom prst="rect">
                <a:avLst/>
              </a:prstGeom>
            </p:spPr>
            <p:txBody>
              <a:bodyPr anchor="ctr" rtlCol="false" tIns="50800" lIns="50800" bIns="50800" rIns="50800"/>
              <a:lstStyle/>
              <a:p>
                <a:pPr algn="ctr">
                  <a:lnSpc>
                    <a:spcPts val="2659"/>
                  </a:lnSpc>
                  <a:spcBef>
                    <a:spcPct val="0"/>
                  </a:spcBef>
                </a:pPr>
              </a:p>
            </p:txBody>
          </p:sp>
        </p:grpSp>
        <p:sp>
          <p:nvSpPr>
            <p:cNvPr name="TextBox 22" id="22"/>
            <p:cNvSpPr txBox="true"/>
            <p:nvPr/>
          </p:nvSpPr>
          <p:spPr>
            <a:xfrm rot="0">
              <a:off x="312042" y="96017"/>
              <a:ext cx="1288532" cy="1302032"/>
            </a:xfrm>
            <a:prstGeom prst="rect">
              <a:avLst/>
            </a:prstGeom>
          </p:spPr>
          <p:txBody>
            <a:bodyPr anchor="t" rtlCol="false" tIns="0" lIns="0" bIns="0" rIns="0">
              <a:spAutoFit/>
            </a:bodyPr>
            <a:lstStyle/>
            <a:p>
              <a:pPr algn="ctr">
                <a:lnSpc>
                  <a:spcPts val="8025"/>
                </a:lnSpc>
              </a:pPr>
              <a:r>
                <a:rPr lang="en-US" sz="6079" spc="-255">
                  <a:solidFill>
                    <a:srgbClr val="000000"/>
                  </a:solidFill>
                  <a:latin typeface="Candal"/>
                  <a:ea typeface="Candal"/>
                  <a:cs typeface="Candal"/>
                  <a:sym typeface="Candal"/>
                </a:rPr>
                <a:t>6</a:t>
              </a:r>
            </a:p>
          </p:txBody>
        </p:sp>
      </p:grpSp>
      <p:sp>
        <p:nvSpPr>
          <p:cNvPr name="Freeform 23" id="23"/>
          <p:cNvSpPr/>
          <p:nvPr/>
        </p:nvSpPr>
        <p:spPr>
          <a:xfrm flipH="false" flipV="false" rot="0">
            <a:off x="2134688" y="2089697"/>
            <a:ext cx="6068428" cy="6068428"/>
          </a:xfrm>
          <a:custGeom>
            <a:avLst/>
            <a:gdLst/>
            <a:ahLst/>
            <a:cxnLst/>
            <a:rect r="r" b="b" t="t" l="l"/>
            <a:pathLst>
              <a:path h="6068428" w="6068428">
                <a:moveTo>
                  <a:pt x="0" y="0"/>
                </a:moveTo>
                <a:lnTo>
                  <a:pt x="6068428" y="0"/>
                </a:lnTo>
                <a:lnTo>
                  <a:pt x="6068428" y="6068429"/>
                </a:lnTo>
                <a:lnTo>
                  <a:pt x="0" y="6068429"/>
                </a:lnTo>
                <a:lnTo>
                  <a:pt x="0" y="0"/>
                </a:lnTo>
                <a:close/>
              </a:path>
            </a:pathLst>
          </a:custGeom>
          <a:blipFill>
            <a:blip r:embed="rId15"/>
            <a:stretch>
              <a:fillRect l="0" t="0" r="0" b="0"/>
            </a:stretch>
          </a:blipFill>
        </p:spPr>
      </p:sp>
      <p:sp>
        <p:nvSpPr>
          <p:cNvPr name="TextBox 24" id="24"/>
          <p:cNvSpPr txBox="true"/>
          <p:nvPr/>
        </p:nvSpPr>
        <p:spPr>
          <a:xfrm rot="0">
            <a:off x="8030916" y="4707112"/>
            <a:ext cx="7164092" cy="789605"/>
          </a:xfrm>
          <a:prstGeom prst="rect">
            <a:avLst/>
          </a:prstGeom>
        </p:spPr>
        <p:txBody>
          <a:bodyPr anchor="t" rtlCol="false" tIns="0" lIns="0" bIns="0" rIns="0">
            <a:spAutoFit/>
          </a:bodyPr>
          <a:lstStyle/>
          <a:p>
            <a:pPr algn="ctr">
              <a:lnSpc>
                <a:spcPts val="6006"/>
              </a:lnSpc>
            </a:pPr>
            <a:r>
              <a:rPr lang="en-US" sz="5561" spc="-378">
                <a:solidFill>
                  <a:srgbClr val="DBCBAA"/>
                </a:solidFill>
                <a:latin typeface="Candal"/>
                <a:ea typeface="Candal"/>
                <a:cs typeface="Candal"/>
                <a:sym typeface="Candal"/>
              </a:rPr>
              <a:t>Pembuatan Model</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false" flipV="false" rot="0">
            <a:off x="2563792"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503679"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0" y="-1909823"/>
            <a:ext cx="18288000" cy="12506000"/>
            <a:chOff x="0" y="0"/>
            <a:chExt cx="24384000" cy="16674667"/>
          </a:xfrm>
        </p:grpSpPr>
        <p:sp>
          <p:nvSpPr>
            <p:cNvPr name="Freeform 6" id="6"/>
            <p:cNvSpPr/>
            <p:nvPr/>
          </p:nvSpPr>
          <p:spPr>
            <a:xfrm flipH="false" flipV="false" rot="0">
              <a:off x="0"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0"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7597148" y="0"/>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7597148" y="7484962"/>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5194295"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5194295"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grpSp>
      <p:sp>
        <p:nvSpPr>
          <p:cNvPr name="Freeform 12" id="12"/>
          <p:cNvSpPr/>
          <p:nvPr/>
        </p:nvSpPr>
        <p:spPr>
          <a:xfrm flipH="false" flipV="false" rot="0">
            <a:off x="-1027471"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5195008"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2084539" y="1514240"/>
            <a:ext cx="14118921" cy="7624218"/>
          </a:xfrm>
          <a:custGeom>
            <a:avLst/>
            <a:gdLst/>
            <a:ahLst/>
            <a:cxnLst/>
            <a:rect r="r" b="b" t="t" l="l"/>
            <a:pathLst>
              <a:path h="7624218" w="14118921">
                <a:moveTo>
                  <a:pt x="0" y="0"/>
                </a:moveTo>
                <a:lnTo>
                  <a:pt x="14118922" y="0"/>
                </a:lnTo>
                <a:lnTo>
                  <a:pt x="14118922" y="7624217"/>
                </a:lnTo>
                <a:lnTo>
                  <a:pt x="0" y="76242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4937439" y="1028700"/>
            <a:ext cx="8089317" cy="1460325"/>
          </a:xfrm>
          <a:custGeom>
            <a:avLst/>
            <a:gdLst/>
            <a:ahLst/>
            <a:cxnLst/>
            <a:rect r="r" b="b" t="t" l="l"/>
            <a:pathLst>
              <a:path h="1460325" w="8089317">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14768410" y="-1028700"/>
            <a:ext cx="4398124" cy="3854356"/>
          </a:xfrm>
          <a:custGeom>
            <a:avLst/>
            <a:gdLst/>
            <a:ahLst/>
            <a:cxnLst/>
            <a:rect r="r" b="b" t="t" l="l"/>
            <a:pathLst>
              <a:path h="3854356" w="4398124">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7" id="17"/>
          <p:cNvSpPr/>
          <p:nvPr/>
        </p:nvSpPr>
        <p:spPr>
          <a:xfrm flipH="true" flipV="false" rot="0">
            <a:off x="-903881" y="-1028700"/>
            <a:ext cx="4099665" cy="3592798"/>
          </a:xfrm>
          <a:custGeom>
            <a:avLst/>
            <a:gdLst/>
            <a:ahLst/>
            <a:cxnLst/>
            <a:rect r="r" b="b" t="t" l="l"/>
            <a:pathLst>
              <a:path h="3592798" w="4099665">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8" id="18"/>
          <p:cNvGrpSpPr/>
          <p:nvPr/>
        </p:nvGrpSpPr>
        <p:grpSpPr>
          <a:xfrm rot="0">
            <a:off x="16542069" y="8861481"/>
            <a:ext cx="1434462" cy="1258508"/>
            <a:chOff x="0" y="0"/>
            <a:chExt cx="1912616" cy="1678011"/>
          </a:xfrm>
        </p:grpSpPr>
        <p:grpSp>
          <p:nvGrpSpPr>
            <p:cNvPr name="Group 19" id="19"/>
            <p:cNvGrpSpPr/>
            <p:nvPr/>
          </p:nvGrpSpPr>
          <p:grpSpPr>
            <a:xfrm rot="0">
              <a:off x="0" y="0"/>
              <a:ext cx="1912616" cy="1678011"/>
              <a:chOff x="0" y="0"/>
              <a:chExt cx="377801" cy="331459"/>
            </a:xfrm>
          </p:grpSpPr>
          <p:sp>
            <p:nvSpPr>
              <p:cNvPr name="Freeform 20" id="20"/>
              <p:cNvSpPr/>
              <p:nvPr/>
            </p:nvSpPr>
            <p:spPr>
              <a:xfrm flipH="false" flipV="false" rot="0">
                <a:off x="0" y="0"/>
                <a:ext cx="377801" cy="331459"/>
              </a:xfrm>
              <a:custGeom>
                <a:avLst/>
                <a:gdLst/>
                <a:ahLst/>
                <a:cxnLst/>
                <a:rect r="r" b="b" t="t" l="l"/>
                <a:pathLst>
                  <a:path h="331459" w="377801">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name="TextBox 21" id="21"/>
              <p:cNvSpPr txBox="true"/>
              <p:nvPr/>
            </p:nvSpPr>
            <p:spPr>
              <a:xfrm>
                <a:off x="0" y="-38100"/>
                <a:ext cx="377801" cy="369559"/>
              </a:xfrm>
              <a:prstGeom prst="rect">
                <a:avLst/>
              </a:prstGeom>
            </p:spPr>
            <p:txBody>
              <a:bodyPr anchor="ctr" rtlCol="false" tIns="50800" lIns="50800" bIns="50800" rIns="50800"/>
              <a:lstStyle/>
              <a:p>
                <a:pPr algn="ctr">
                  <a:lnSpc>
                    <a:spcPts val="2659"/>
                  </a:lnSpc>
                  <a:spcBef>
                    <a:spcPct val="0"/>
                  </a:spcBef>
                </a:pPr>
              </a:p>
            </p:txBody>
          </p:sp>
        </p:grpSp>
        <p:sp>
          <p:nvSpPr>
            <p:cNvPr name="TextBox 22" id="22"/>
            <p:cNvSpPr txBox="true"/>
            <p:nvPr/>
          </p:nvSpPr>
          <p:spPr>
            <a:xfrm rot="0">
              <a:off x="312042" y="96017"/>
              <a:ext cx="1288532" cy="1302032"/>
            </a:xfrm>
            <a:prstGeom prst="rect">
              <a:avLst/>
            </a:prstGeom>
          </p:spPr>
          <p:txBody>
            <a:bodyPr anchor="t" rtlCol="false" tIns="0" lIns="0" bIns="0" rIns="0">
              <a:spAutoFit/>
            </a:bodyPr>
            <a:lstStyle/>
            <a:p>
              <a:pPr algn="ctr">
                <a:lnSpc>
                  <a:spcPts val="8025"/>
                </a:lnSpc>
              </a:pPr>
              <a:r>
                <a:rPr lang="en-US" sz="6079" spc="-255">
                  <a:solidFill>
                    <a:srgbClr val="000000"/>
                  </a:solidFill>
                  <a:latin typeface="Candal"/>
                  <a:ea typeface="Candal"/>
                  <a:cs typeface="Candal"/>
                  <a:sym typeface="Candal"/>
                </a:rPr>
                <a:t>7</a:t>
              </a:r>
            </a:p>
          </p:txBody>
        </p:sp>
      </p:grpSp>
      <p:grpSp>
        <p:nvGrpSpPr>
          <p:cNvPr name="Group 23" id="23"/>
          <p:cNvGrpSpPr/>
          <p:nvPr/>
        </p:nvGrpSpPr>
        <p:grpSpPr>
          <a:xfrm rot="0">
            <a:off x="3195784" y="2890792"/>
            <a:ext cx="11999224" cy="5826484"/>
            <a:chOff x="0" y="0"/>
            <a:chExt cx="3160289" cy="1534547"/>
          </a:xfrm>
        </p:grpSpPr>
        <p:sp>
          <p:nvSpPr>
            <p:cNvPr name="Freeform 24" id="24"/>
            <p:cNvSpPr/>
            <p:nvPr/>
          </p:nvSpPr>
          <p:spPr>
            <a:xfrm flipH="false" flipV="false" rot="0">
              <a:off x="0" y="0"/>
              <a:ext cx="3160289" cy="1534547"/>
            </a:xfrm>
            <a:custGeom>
              <a:avLst/>
              <a:gdLst/>
              <a:ahLst/>
              <a:cxnLst/>
              <a:rect r="r" b="b" t="t" l="l"/>
              <a:pathLst>
                <a:path h="1534547" w="3160289">
                  <a:moveTo>
                    <a:pt x="32905" y="0"/>
                  </a:moveTo>
                  <a:lnTo>
                    <a:pt x="3127384" y="0"/>
                  </a:lnTo>
                  <a:cubicBezTo>
                    <a:pt x="3145557" y="0"/>
                    <a:pt x="3160289" y="14732"/>
                    <a:pt x="3160289" y="32905"/>
                  </a:cubicBezTo>
                  <a:lnTo>
                    <a:pt x="3160289" y="1501642"/>
                  </a:lnTo>
                  <a:cubicBezTo>
                    <a:pt x="3160289" y="1510369"/>
                    <a:pt x="3156823" y="1518738"/>
                    <a:pt x="3150652" y="1524909"/>
                  </a:cubicBezTo>
                  <a:cubicBezTo>
                    <a:pt x="3144481" y="1531080"/>
                    <a:pt x="3136111" y="1534547"/>
                    <a:pt x="3127384" y="1534547"/>
                  </a:cubicBezTo>
                  <a:lnTo>
                    <a:pt x="32905" y="1534547"/>
                  </a:lnTo>
                  <a:cubicBezTo>
                    <a:pt x="24178" y="1534547"/>
                    <a:pt x="15809" y="1531080"/>
                    <a:pt x="9638" y="1524909"/>
                  </a:cubicBezTo>
                  <a:cubicBezTo>
                    <a:pt x="3467" y="1518738"/>
                    <a:pt x="0" y="1510369"/>
                    <a:pt x="0" y="1501642"/>
                  </a:cubicBezTo>
                  <a:lnTo>
                    <a:pt x="0" y="32905"/>
                  </a:lnTo>
                  <a:cubicBezTo>
                    <a:pt x="0" y="24178"/>
                    <a:pt x="3467" y="15809"/>
                    <a:pt x="9638" y="9638"/>
                  </a:cubicBezTo>
                  <a:cubicBezTo>
                    <a:pt x="15809" y="3467"/>
                    <a:pt x="24178" y="0"/>
                    <a:pt x="32905" y="0"/>
                  </a:cubicBezTo>
                  <a:close/>
                </a:path>
              </a:pathLst>
            </a:custGeom>
            <a:solidFill>
              <a:srgbClr val="DBCBAA"/>
            </a:solidFill>
          </p:spPr>
        </p:sp>
        <p:sp>
          <p:nvSpPr>
            <p:cNvPr name="TextBox 25" id="25"/>
            <p:cNvSpPr txBox="true"/>
            <p:nvPr/>
          </p:nvSpPr>
          <p:spPr>
            <a:xfrm>
              <a:off x="0" y="-38100"/>
              <a:ext cx="3160289" cy="1572647"/>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3400578" y="3135949"/>
            <a:ext cx="3086100" cy="1543050"/>
            <a:chOff x="0" y="0"/>
            <a:chExt cx="812800" cy="406400"/>
          </a:xfrm>
        </p:grpSpPr>
        <p:sp>
          <p:nvSpPr>
            <p:cNvPr name="Freeform 27" id="27"/>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CAB386"/>
            </a:solidFill>
          </p:spPr>
        </p:sp>
        <p:sp>
          <p:nvSpPr>
            <p:cNvPr name="TextBox 28" id="28"/>
            <p:cNvSpPr txBox="true"/>
            <p:nvPr/>
          </p:nvSpPr>
          <p:spPr>
            <a:xfrm>
              <a:off x="0" y="-38100"/>
              <a:ext cx="812800" cy="444500"/>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3400578" y="3662317"/>
            <a:ext cx="11794430" cy="4872424"/>
            <a:chOff x="0" y="0"/>
            <a:chExt cx="3106352" cy="1283272"/>
          </a:xfrm>
        </p:grpSpPr>
        <p:sp>
          <p:nvSpPr>
            <p:cNvPr name="Freeform 30" id="30"/>
            <p:cNvSpPr/>
            <p:nvPr/>
          </p:nvSpPr>
          <p:spPr>
            <a:xfrm flipH="false" flipV="false" rot="0">
              <a:off x="0" y="0"/>
              <a:ext cx="3106352" cy="1283272"/>
            </a:xfrm>
            <a:custGeom>
              <a:avLst/>
              <a:gdLst/>
              <a:ahLst/>
              <a:cxnLst/>
              <a:rect r="r" b="b" t="t" l="l"/>
              <a:pathLst>
                <a:path h="1283272" w="3106352">
                  <a:moveTo>
                    <a:pt x="33477" y="0"/>
                  </a:moveTo>
                  <a:lnTo>
                    <a:pt x="3072875" y="0"/>
                  </a:lnTo>
                  <a:cubicBezTo>
                    <a:pt x="3091364" y="0"/>
                    <a:pt x="3106352" y="14988"/>
                    <a:pt x="3106352" y="33477"/>
                  </a:cubicBezTo>
                  <a:lnTo>
                    <a:pt x="3106352" y="1249796"/>
                  </a:lnTo>
                  <a:cubicBezTo>
                    <a:pt x="3106352" y="1268284"/>
                    <a:pt x="3091364" y="1283272"/>
                    <a:pt x="3072875" y="1283272"/>
                  </a:cubicBezTo>
                  <a:lnTo>
                    <a:pt x="33477" y="1283272"/>
                  </a:lnTo>
                  <a:cubicBezTo>
                    <a:pt x="14988" y="1283272"/>
                    <a:pt x="0" y="1268284"/>
                    <a:pt x="0" y="1249796"/>
                  </a:cubicBezTo>
                  <a:lnTo>
                    <a:pt x="0" y="33477"/>
                  </a:lnTo>
                  <a:cubicBezTo>
                    <a:pt x="0" y="14988"/>
                    <a:pt x="14988" y="0"/>
                    <a:pt x="33477" y="0"/>
                  </a:cubicBezTo>
                  <a:close/>
                </a:path>
              </a:pathLst>
            </a:custGeom>
            <a:solidFill>
              <a:srgbClr val="CAB386"/>
            </a:solidFill>
          </p:spPr>
        </p:sp>
        <p:sp>
          <p:nvSpPr>
            <p:cNvPr name="TextBox 31" id="31"/>
            <p:cNvSpPr txBox="true"/>
            <p:nvPr/>
          </p:nvSpPr>
          <p:spPr>
            <a:xfrm>
              <a:off x="0" y="-38100"/>
              <a:ext cx="3106352" cy="1321372"/>
            </a:xfrm>
            <a:prstGeom prst="rect">
              <a:avLst/>
            </a:prstGeom>
          </p:spPr>
          <p:txBody>
            <a:bodyPr anchor="ctr" rtlCol="false" tIns="50800" lIns="50800" bIns="50800" rIns="50800"/>
            <a:lstStyle/>
            <a:p>
              <a:pPr algn="ctr">
                <a:lnSpc>
                  <a:spcPts val="2659"/>
                </a:lnSpc>
              </a:pPr>
            </a:p>
          </p:txBody>
        </p:sp>
      </p:grpSp>
      <p:sp>
        <p:nvSpPr>
          <p:cNvPr name="Freeform 32" id="32"/>
          <p:cNvSpPr/>
          <p:nvPr/>
        </p:nvSpPr>
        <p:spPr>
          <a:xfrm flipH="false" flipV="false" rot="0">
            <a:off x="3676098" y="4678999"/>
            <a:ext cx="3447907" cy="3447907"/>
          </a:xfrm>
          <a:custGeom>
            <a:avLst/>
            <a:gdLst/>
            <a:ahLst/>
            <a:cxnLst/>
            <a:rect r="r" b="b" t="t" l="l"/>
            <a:pathLst>
              <a:path h="3447907" w="3447907">
                <a:moveTo>
                  <a:pt x="0" y="0"/>
                </a:moveTo>
                <a:lnTo>
                  <a:pt x="3447907" y="0"/>
                </a:lnTo>
                <a:lnTo>
                  <a:pt x="3447907" y="3447906"/>
                </a:lnTo>
                <a:lnTo>
                  <a:pt x="0" y="3447906"/>
                </a:lnTo>
                <a:lnTo>
                  <a:pt x="0" y="0"/>
                </a:lnTo>
                <a:close/>
              </a:path>
            </a:pathLst>
          </a:custGeom>
          <a:blipFill>
            <a:blip r:embed="rId15"/>
            <a:stretch>
              <a:fillRect l="0" t="0" r="0" b="0"/>
            </a:stretch>
          </a:blipFill>
        </p:spPr>
      </p:sp>
      <p:sp>
        <p:nvSpPr>
          <p:cNvPr name="Freeform 33" id="33"/>
          <p:cNvSpPr/>
          <p:nvPr/>
        </p:nvSpPr>
        <p:spPr>
          <a:xfrm flipH="false" flipV="false" rot="0">
            <a:off x="7556712" y="4678999"/>
            <a:ext cx="3447907" cy="3447907"/>
          </a:xfrm>
          <a:custGeom>
            <a:avLst/>
            <a:gdLst/>
            <a:ahLst/>
            <a:cxnLst/>
            <a:rect r="r" b="b" t="t" l="l"/>
            <a:pathLst>
              <a:path h="3447907" w="3447907">
                <a:moveTo>
                  <a:pt x="0" y="0"/>
                </a:moveTo>
                <a:lnTo>
                  <a:pt x="3447907" y="0"/>
                </a:lnTo>
                <a:lnTo>
                  <a:pt x="3447907" y="3447906"/>
                </a:lnTo>
                <a:lnTo>
                  <a:pt x="0" y="3447906"/>
                </a:lnTo>
                <a:lnTo>
                  <a:pt x="0" y="0"/>
                </a:lnTo>
                <a:close/>
              </a:path>
            </a:pathLst>
          </a:custGeom>
          <a:blipFill>
            <a:blip r:embed="rId16"/>
            <a:stretch>
              <a:fillRect l="0" t="0" r="0" b="0"/>
            </a:stretch>
          </a:blipFill>
        </p:spPr>
      </p:sp>
      <p:sp>
        <p:nvSpPr>
          <p:cNvPr name="Freeform 34" id="34"/>
          <p:cNvSpPr/>
          <p:nvPr/>
        </p:nvSpPr>
        <p:spPr>
          <a:xfrm flipH="false" flipV="false" rot="0">
            <a:off x="11437325" y="4678999"/>
            <a:ext cx="3447907" cy="3447907"/>
          </a:xfrm>
          <a:custGeom>
            <a:avLst/>
            <a:gdLst/>
            <a:ahLst/>
            <a:cxnLst/>
            <a:rect r="r" b="b" t="t" l="l"/>
            <a:pathLst>
              <a:path h="3447907" w="3447907">
                <a:moveTo>
                  <a:pt x="0" y="0"/>
                </a:moveTo>
                <a:lnTo>
                  <a:pt x="3447907" y="0"/>
                </a:lnTo>
                <a:lnTo>
                  <a:pt x="3447907" y="3447906"/>
                </a:lnTo>
                <a:lnTo>
                  <a:pt x="0" y="3447906"/>
                </a:lnTo>
                <a:lnTo>
                  <a:pt x="0" y="0"/>
                </a:lnTo>
                <a:close/>
              </a:path>
            </a:pathLst>
          </a:custGeom>
          <a:blipFill>
            <a:blip r:embed="rId17"/>
            <a:stretch>
              <a:fillRect l="0" t="0" r="0" b="0"/>
            </a:stretch>
          </a:blipFill>
        </p:spPr>
      </p:sp>
      <p:sp>
        <p:nvSpPr>
          <p:cNvPr name="TextBox 35" id="35"/>
          <p:cNvSpPr txBox="true"/>
          <p:nvPr/>
        </p:nvSpPr>
        <p:spPr>
          <a:xfrm rot="0">
            <a:off x="5400052" y="1511126"/>
            <a:ext cx="7164092" cy="533574"/>
          </a:xfrm>
          <a:prstGeom prst="rect">
            <a:avLst/>
          </a:prstGeom>
        </p:spPr>
        <p:txBody>
          <a:bodyPr anchor="t" rtlCol="false" tIns="0" lIns="0" bIns="0" rIns="0">
            <a:spAutoFit/>
          </a:bodyPr>
          <a:lstStyle/>
          <a:p>
            <a:pPr algn="ctr">
              <a:lnSpc>
                <a:spcPts val="4062"/>
              </a:lnSpc>
            </a:pPr>
            <a:r>
              <a:rPr lang="en-US" sz="3761" spc="-255">
                <a:solidFill>
                  <a:srgbClr val="DBCBAA"/>
                </a:solidFill>
                <a:latin typeface="Candal"/>
                <a:ea typeface="Candal"/>
                <a:cs typeface="Candal"/>
                <a:sym typeface="Candal"/>
              </a:rPr>
              <a:t>Metode Pengambilan Dataset</a:t>
            </a:r>
          </a:p>
        </p:txBody>
      </p:sp>
      <p:sp>
        <p:nvSpPr>
          <p:cNvPr name="TextBox 36" id="36"/>
          <p:cNvSpPr txBox="true"/>
          <p:nvPr/>
        </p:nvSpPr>
        <p:spPr>
          <a:xfrm rot="0">
            <a:off x="3676098" y="3174049"/>
            <a:ext cx="2211077" cy="501746"/>
          </a:xfrm>
          <a:prstGeom prst="rect">
            <a:avLst/>
          </a:prstGeom>
        </p:spPr>
        <p:txBody>
          <a:bodyPr anchor="t" rtlCol="false" tIns="0" lIns="0" bIns="0" rIns="0">
            <a:spAutoFit/>
          </a:bodyPr>
          <a:lstStyle/>
          <a:p>
            <a:pPr algn="ctr">
              <a:lnSpc>
                <a:spcPts val="3831"/>
              </a:lnSpc>
            </a:pPr>
            <a:r>
              <a:rPr lang="en-US" sz="3547" spc="-241">
                <a:solidFill>
                  <a:srgbClr val="DBCBAA"/>
                </a:solidFill>
                <a:latin typeface="Candal"/>
                <a:ea typeface="Candal"/>
                <a:cs typeface="Candal"/>
                <a:sym typeface="Candal"/>
              </a:rPr>
              <a:t>FOTO</a:t>
            </a:r>
          </a:p>
        </p:txBody>
      </p:sp>
      <p:sp>
        <p:nvSpPr>
          <p:cNvPr name="TextBox 37" id="37"/>
          <p:cNvSpPr txBox="true"/>
          <p:nvPr/>
        </p:nvSpPr>
        <p:spPr>
          <a:xfrm rot="0">
            <a:off x="6321340" y="3174049"/>
            <a:ext cx="2211077" cy="501746"/>
          </a:xfrm>
          <a:prstGeom prst="rect">
            <a:avLst/>
          </a:prstGeom>
        </p:spPr>
        <p:txBody>
          <a:bodyPr anchor="t" rtlCol="false" tIns="0" lIns="0" bIns="0" rIns="0">
            <a:spAutoFit/>
          </a:bodyPr>
          <a:lstStyle/>
          <a:p>
            <a:pPr algn="ctr">
              <a:lnSpc>
                <a:spcPts val="3831"/>
              </a:lnSpc>
            </a:pPr>
            <a:r>
              <a:rPr lang="en-US" sz="3547" spc="-241">
                <a:solidFill>
                  <a:srgbClr val="CAB386"/>
                </a:solidFill>
                <a:latin typeface="Candal"/>
                <a:ea typeface="Candal"/>
                <a:cs typeface="Candal"/>
                <a:sym typeface="Candal"/>
              </a:rPr>
              <a:t>VIDEO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false" flipV="false" rot="0">
            <a:off x="2563792"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503679"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0" y="-1909823"/>
            <a:ext cx="18288000" cy="12506000"/>
            <a:chOff x="0" y="0"/>
            <a:chExt cx="24384000" cy="16674667"/>
          </a:xfrm>
        </p:grpSpPr>
        <p:sp>
          <p:nvSpPr>
            <p:cNvPr name="Freeform 6" id="6"/>
            <p:cNvSpPr/>
            <p:nvPr/>
          </p:nvSpPr>
          <p:spPr>
            <a:xfrm flipH="false" flipV="false" rot="0">
              <a:off x="0"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0"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7597148" y="0"/>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7597148" y="7484962"/>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5194295"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5194295"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grpSp>
      <p:sp>
        <p:nvSpPr>
          <p:cNvPr name="Freeform 12" id="12"/>
          <p:cNvSpPr/>
          <p:nvPr/>
        </p:nvSpPr>
        <p:spPr>
          <a:xfrm flipH="false" flipV="false" rot="0">
            <a:off x="-1027471"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5195008"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2084539" y="1514240"/>
            <a:ext cx="14118921" cy="7624218"/>
          </a:xfrm>
          <a:custGeom>
            <a:avLst/>
            <a:gdLst/>
            <a:ahLst/>
            <a:cxnLst/>
            <a:rect r="r" b="b" t="t" l="l"/>
            <a:pathLst>
              <a:path h="7624218" w="14118921">
                <a:moveTo>
                  <a:pt x="0" y="0"/>
                </a:moveTo>
                <a:lnTo>
                  <a:pt x="14118922" y="0"/>
                </a:lnTo>
                <a:lnTo>
                  <a:pt x="14118922" y="7624217"/>
                </a:lnTo>
                <a:lnTo>
                  <a:pt x="0" y="76242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4937439" y="1028700"/>
            <a:ext cx="8089317" cy="1460325"/>
          </a:xfrm>
          <a:custGeom>
            <a:avLst/>
            <a:gdLst/>
            <a:ahLst/>
            <a:cxnLst/>
            <a:rect r="r" b="b" t="t" l="l"/>
            <a:pathLst>
              <a:path h="1460325" w="8089317">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14768410" y="-1028700"/>
            <a:ext cx="4398124" cy="3854356"/>
          </a:xfrm>
          <a:custGeom>
            <a:avLst/>
            <a:gdLst/>
            <a:ahLst/>
            <a:cxnLst/>
            <a:rect r="r" b="b" t="t" l="l"/>
            <a:pathLst>
              <a:path h="3854356" w="4398124">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7" id="17"/>
          <p:cNvSpPr/>
          <p:nvPr/>
        </p:nvSpPr>
        <p:spPr>
          <a:xfrm flipH="true" flipV="false" rot="0">
            <a:off x="-903881" y="-1028700"/>
            <a:ext cx="4099665" cy="3592798"/>
          </a:xfrm>
          <a:custGeom>
            <a:avLst/>
            <a:gdLst/>
            <a:ahLst/>
            <a:cxnLst/>
            <a:rect r="r" b="b" t="t" l="l"/>
            <a:pathLst>
              <a:path h="3592798" w="4099665">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8" id="18"/>
          <p:cNvGrpSpPr/>
          <p:nvPr/>
        </p:nvGrpSpPr>
        <p:grpSpPr>
          <a:xfrm rot="0">
            <a:off x="16542069" y="8861481"/>
            <a:ext cx="1434462" cy="1258508"/>
            <a:chOff x="0" y="0"/>
            <a:chExt cx="1912616" cy="1678011"/>
          </a:xfrm>
        </p:grpSpPr>
        <p:grpSp>
          <p:nvGrpSpPr>
            <p:cNvPr name="Group 19" id="19"/>
            <p:cNvGrpSpPr/>
            <p:nvPr/>
          </p:nvGrpSpPr>
          <p:grpSpPr>
            <a:xfrm rot="0">
              <a:off x="0" y="0"/>
              <a:ext cx="1912616" cy="1678011"/>
              <a:chOff x="0" y="0"/>
              <a:chExt cx="377801" cy="331459"/>
            </a:xfrm>
          </p:grpSpPr>
          <p:sp>
            <p:nvSpPr>
              <p:cNvPr name="Freeform 20" id="20"/>
              <p:cNvSpPr/>
              <p:nvPr/>
            </p:nvSpPr>
            <p:spPr>
              <a:xfrm flipH="false" flipV="false" rot="0">
                <a:off x="0" y="0"/>
                <a:ext cx="377801" cy="331459"/>
              </a:xfrm>
              <a:custGeom>
                <a:avLst/>
                <a:gdLst/>
                <a:ahLst/>
                <a:cxnLst/>
                <a:rect r="r" b="b" t="t" l="l"/>
                <a:pathLst>
                  <a:path h="331459" w="377801">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name="TextBox 21" id="21"/>
              <p:cNvSpPr txBox="true"/>
              <p:nvPr/>
            </p:nvSpPr>
            <p:spPr>
              <a:xfrm>
                <a:off x="0" y="-38100"/>
                <a:ext cx="377801" cy="369559"/>
              </a:xfrm>
              <a:prstGeom prst="rect">
                <a:avLst/>
              </a:prstGeom>
            </p:spPr>
            <p:txBody>
              <a:bodyPr anchor="ctr" rtlCol="false" tIns="50800" lIns="50800" bIns="50800" rIns="50800"/>
              <a:lstStyle/>
              <a:p>
                <a:pPr algn="ctr">
                  <a:lnSpc>
                    <a:spcPts val="2659"/>
                  </a:lnSpc>
                  <a:spcBef>
                    <a:spcPct val="0"/>
                  </a:spcBef>
                </a:pPr>
              </a:p>
            </p:txBody>
          </p:sp>
        </p:grpSp>
        <p:sp>
          <p:nvSpPr>
            <p:cNvPr name="TextBox 22" id="22"/>
            <p:cNvSpPr txBox="true"/>
            <p:nvPr/>
          </p:nvSpPr>
          <p:spPr>
            <a:xfrm rot="0">
              <a:off x="312042" y="96017"/>
              <a:ext cx="1288532" cy="1302032"/>
            </a:xfrm>
            <a:prstGeom prst="rect">
              <a:avLst/>
            </a:prstGeom>
          </p:spPr>
          <p:txBody>
            <a:bodyPr anchor="t" rtlCol="false" tIns="0" lIns="0" bIns="0" rIns="0">
              <a:spAutoFit/>
            </a:bodyPr>
            <a:lstStyle/>
            <a:p>
              <a:pPr algn="ctr">
                <a:lnSpc>
                  <a:spcPts val="8025"/>
                </a:lnSpc>
              </a:pPr>
              <a:r>
                <a:rPr lang="en-US" sz="6079" spc="-255">
                  <a:solidFill>
                    <a:srgbClr val="000000"/>
                  </a:solidFill>
                  <a:latin typeface="Candal"/>
                  <a:ea typeface="Candal"/>
                  <a:cs typeface="Candal"/>
                  <a:sym typeface="Candal"/>
                </a:rPr>
                <a:t>8</a:t>
              </a:r>
            </a:p>
          </p:txBody>
        </p:sp>
      </p:grpSp>
      <p:grpSp>
        <p:nvGrpSpPr>
          <p:cNvPr name="Group 23" id="23"/>
          <p:cNvGrpSpPr/>
          <p:nvPr/>
        </p:nvGrpSpPr>
        <p:grpSpPr>
          <a:xfrm rot="0">
            <a:off x="3195784" y="2890792"/>
            <a:ext cx="11999224" cy="5826484"/>
            <a:chOff x="0" y="0"/>
            <a:chExt cx="3160289" cy="1534547"/>
          </a:xfrm>
        </p:grpSpPr>
        <p:sp>
          <p:nvSpPr>
            <p:cNvPr name="Freeform 24" id="24"/>
            <p:cNvSpPr/>
            <p:nvPr/>
          </p:nvSpPr>
          <p:spPr>
            <a:xfrm flipH="false" flipV="false" rot="0">
              <a:off x="0" y="0"/>
              <a:ext cx="3160289" cy="1534547"/>
            </a:xfrm>
            <a:custGeom>
              <a:avLst/>
              <a:gdLst/>
              <a:ahLst/>
              <a:cxnLst/>
              <a:rect r="r" b="b" t="t" l="l"/>
              <a:pathLst>
                <a:path h="1534547" w="3160289">
                  <a:moveTo>
                    <a:pt x="32905" y="0"/>
                  </a:moveTo>
                  <a:lnTo>
                    <a:pt x="3127384" y="0"/>
                  </a:lnTo>
                  <a:cubicBezTo>
                    <a:pt x="3145557" y="0"/>
                    <a:pt x="3160289" y="14732"/>
                    <a:pt x="3160289" y="32905"/>
                  </a:cubicBezTo>
                  <a:lnTo>
                    <a:pt x="3160289" y="1501642"/>
                  </a:lnTo>
                  <a:cubicBezTo>
                    <a:pt x="3160289" y="1510369"/>
                    <a:pt x="3156823" y="1518738"/>
                    <a:pt x="3150652" y="1524909"/>
                  </a:cubicBezTo>
                  <a:cubicBezTo>
                    <a:pt x="3144481" y="1531080"/>
                    <a:pt x="3136111" y="1534547"/>
                    <a:pt x="3127384" y="1534547"/>
                  </a:cubicBezTo>
                  <a:lnTo>
                    <a:pt x="32905" y="1534547"/>
                  </a:lnTo>
                  <a:cubicBezTo>
                    <a:pt x="24178" y="1534547"/>
                    <a:pt x="15809" y="1531080"/>
                    <a:pt x="9638" y="1524909"/>
                  </a:cubicBezTo>
                  <a:cubicBezTo>
                    <a:pt x="3467" y="1518738"/>
                    <a:pt x="0" y="1510369"/>
                    <a:pt x="0" y="1501642"/>
                  </a:cubicBezTo>
                  <a:lnTo>
                    <a:pt x="0" y="32905"/>
                  </a:lnTo>
                  <a:cubicBezTo>
                    <a:pt x="0" y="24178"/>
                    <a:pt x="3467" y="15809"/>
                    <a:pt x="9638" y="9638"/>
                  </a:cubicBezTo>
                  <a:cubicBezTo>
                    <a:pt x="15809" y="3467"/>
                    <a:pt x="24178" y="0"/>
                    <a:pt x="32905" y="0"/>
                  </a:cubicBezTo>
                  <a:close/>
                </a:path>
              </a:pathLst>
            </a:custGeom>
            <a:solidFill>
              <a:srgbClr val="DBCBAA"/>
            </a:solidFill>
          </p:spPr>
        </p:sp>
        <p:sp>
          <p:nvSpPr>
            <p:cNvPr name="TextBox 25" id="25"/>
            <p:cNvSpPr txBox="true"/>
            <p:nvPr/>
          </p:nvSpPr>
          <p:spPr>
            <a:xfrm>
              <a:off x="0" y="-38100"/>
              <a:ext cx="3160289" cy="1572647"/>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5895997" y="3135949"/>
            <a:ext cx="3086100" cy="1543050"/>
            <a:chOff x="0" y="0"/>
            <a:chExt cx="812800" cy="406400"/>
          </a:xfrm>
        </p:grpSpPr>
        <p:sp>
          <p:nvSpPr>
            <p:cNvPr name="Freeform 27" id="27"/>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CAB386"/>
            </a:solidFill>
          </p:spPr>
        </p:sp>
        <p:sp>
          <p:nvSpPr>
            <p:cNvPr name="TextBox 28" id="28"/>
            <p:cNvSpPr txBox="true"/>
            <p:nvPr/>
          </p:nvSpPr>
          <p:spPr>
            <a:xfrm>
              <a:off x="0" y="-38100"/>
              <a:ext cx="812800" cy="444500"/>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3400578" y="3662317"/>
            <a:ext cx="11794430" cy="4872424"/>
            <a:chOff x="0" y="0"/>
            <a:chExt cx="3106352" cy="1283272"/>
          </a:xfrm>
        </p:grpSpPr>
        <p:sp>
          <p:nvSpPr>
            <p:cNvPr name="Freeform 30" id="30"/>
            <p:cNvSpPr/>
            <p:nvPr/>
          </p:nvSpPr>
          <p:spPr>
            <a:xfrm flipH="false" flipV="false" rot="0">
              <a:off x="0" y="0"/>
              <a:ext cx="3106352" cy="1283272"/>
            </a:xfrm>
            <a:custGeom>
              <a:avLst/>
              <a:gdLst/>
              <a:ahLst/>
              <a:cxnLst/>
              <a:rect r="r" b="b" t="t" l="l"/>
              <a:pathLst>
                <a:path h="1283272" w="3106352">
                  <a:moveTo>
                    <a:pt x="33477" y="0"/>
                  </a:moveTo>
                  <a:lnTo>
                    <a:pt x="3072875" y="0"/>
                  </a:lnTo>
                  <a:cubicBezTo>
                    <a:pt x="3091364" y="0"/>
                    <a:pt x="3106352" y="14988"/>
                    <a:pt x="3106352" y="33477"/>
                  </a:cubicBezTo>
                  <a:lnTo>
                    <a:pt x="3106352" y="1249796"/>
                  </a:lnTo>
                  <a:cubicBezTo>
                    <a:pt x="3106352" y="1268284"/>
                    <a:pt x="3091364" y="1283272"/>
                    <a:pt x="3072875" y="1283272"/>
                  </a:cubicBezTo>
                  <a:lnTo>
                    <a:pt x="33477" y="1283272"/>
                  </a:lnTo>
                  <a:cubicBezTo>
                    <a:pt x="14988" y="1283272"/>
                    <a:pt x="0" y="1268284"/>
                    <a:pt x="0" y="1249796"/>
                  </a:cubicBezTo>
                  <a:lnTo>
                    <a:pt x="0" y="33477"/>
                  </a:lnTo>
                  <a:cubicBezTo>
                    <a:pt x="0" y="14988"/>
                    <a:pt x="14988" y="0"/>
                    <a:pt x="33477" y="0"/>
                  </a:cubicBezTo>
                  <a:close/>
                </a:path>
              </a:pathLst>
            </a:custGeom>
            <a:solidFill>
              <a:srgbClr val="CAB386"/>
            </a:solidFill>
          </p:spPr>
        </p:sp>
        <p:sp>
          <p:nvSpPr>
            <p:cNvPr name="TextBox 31" id="31"/>
            <p:cNvSpPr txBox="true"/>
            <p:nvPr/>
          </p:nvSpPr>
          <p:spPr>
            <a:xfrm>
              <a:off x="0" y="-38100"/>
              <a:ext cx="3106352" cy="1321372"/>
            </a:xfrm>
            <a:prstGeom prst="rect">
              <a:avLst/>
            </a:prstGeom>
          </p:spPr>
          <p:txBody>
            <a:bodyPr anchor="ctr" rtlCol="false" tIns="50800" lIns="50800" bIns="50800" rIns="50800"/>
            <a:lstStyle/>
            <a:p>
              <a:pPr algn="ctr">
                <a:lnSpc>
                  <a:spcPts val="2659"/>
                </a:lnSpc>
              </a:pPr>
            </a:p>
          </p:txBody>
        </p:sp>
      </p:grpSp>
      <p:sp>
        <p:nvSpPr>
          <p:cNvPr name="TextBox 32" id="32"/>
          <p:cNvSpPr txBox="true"/>
          <p:nvPr/>
        </p:nvSpPr>
        <p:spPr>
          <a:xfrm rot="0">
            <a:off x="5400052" y="1511126"/>
            <a:ext cx="7164092" cy="533574"/>
          </a:xfrm>
          <a:prstGeom prst="rect">
            <a:avLst/>
          </a:prstGeom>
        </p:spPr>
        <p:txBody>
          <a:bodyPr anchor="t" rtlCol="false" tIns="0" lIns="0" bIns="0" rIns="0">
            <a:spAutoFit/>
          </a:bodyPr>
          <a:lstStyle/>
          <a:p>
            <a:pPr algn="ctr">
              <a:lnSpc>
                <a:spcPts val="4062"/>
              </a:lnSpc>
            </a:pPr>
            <a:r>
              <a:rPr lang="en-US" sz="3761" spc="-255">
                <a:solidFill>
                  <a:srgbClr val="DBCBAA"/>
                </a:solidFill>
                <a:latin typeface="Candal"/>
                <a:ea typeface="Candal"/>
                <a:cs typeface="Candal"/>
                <a:sym typeface="Candal"/>
              </a:rPr>
              <a:t>Metode Pengambilan Dataset</a:t>
            </a:r>
          </a:p>
        </p:txBody>
      </p:sp>
      <p:sp>
        <p:nvSpPr>
          <p:cNvPr name="TextBox 33" id="33"/>
          <p:cNvSpPr txBox="true"/>
          <p:nvPr/>
        </p:nvSpPr>
        <p:spPr>
          <a:xfrm rot="0">
            <a:off x="3676098" y="3174049"/>
            <a:ext cx="2211077" cy="501746"/>
          </a:xfrm>
          <a:prstGeom prst="rect">
            <a:avLst/>
          </a:prstGeom>
        </p:spPr>
        <p:txBody>
          <a:bodyPr anchor="t" rtlCol="false" tIns="0" lIns="0" bIns="0" rIns="0">
            <a:spAutoFit/>
          </a:bodyPr>
          <a:lstStyle/>
          <a:p>
            <a:pPr algn="ctr">
              <a:lnSpc>
                <a:spcPts val="3831"/>
              </a:lnSpc>
            </a:pPr>
            <a:r>
              <a:rPr lang="en-US" sz="3547" spc="-241">
                <a:solidFill>
                  <a:srgbClr val="CAB386"/>
                </a:solidFill>
                <a:latin typeface="Candal"/>
                <a:ea typeface="Candal"/>
                <a:cs typeface="Candal"/>
                <a:sym typeface="Candal"/>
              </a:rPr>
              <a:t>FOTO</a:t>
            </a:r>
          </a:p>
        </p:txBody>
      </p:sp>
      <p:sp>
        <p:nvSpPr>
          <p:cNvPr name="TextBox 34" id="34"/>
          <p:cNvSpPr txBox="true"/>
          <p:nvPr/>
        </p:nvSpPr>
        <p:spPr>
          <a:xfrm rot="0">
            <a:off x="6321340" y="3174049"/>
            <a:ext cx="2211077" cy="501746"/>
          </a:xfrm>
          <a:prstGeom prst="rect">
            <a:avLst/>
          </a:prstGeom>
        </p:spPr>
        <p:txBody>
          <a:bodyPr anchor="t" rtlCol="false" tIns="0" lIns="0" bIns="0" rIns="0">
            <a:spAutoFit/>
          </a:bodyPr>
          <a:lstStyle/>
          <a:p>
            <a:pPr algn="ctr">
              <a:lnSpc>
                <a:spcPts val="3831"/>
              </a:lnSpc>
            </a:pPr>
            <a:r>
              <a:rPr lang="en-US" sz="3547" spc="-241">
                <a:solidFill>
                  <a:srgbClr val="DBCBAA"/>
                </a:solidFill>
                <a:latin typeface="Candal"/>
                <a:ea typeface="Candal"/>
                <a:cs typeface="Candal"/>
                <a:sym typeface="Candal"/>
              </a:rPr>
              <a:t>VIDEO</a:t>
            </a:r>
          </a:p>
        </p:txBody>
      </p:sp>
      <p:sp>
        <p:nvSpPr>
          <p:cNvPr name="Freeform 35" id="35"/>
          <p:cNvSpPr/>
          <p:nvPr/>
        </p:nvSpPr>
        <p:spPr>
          <a:xfrm flipH="false" flipV="false" rot="0">
            <a:off x="3676098" y="4779656"/>
            <a:ext cx="5519298" cy="3374782"/>
          </a:xfrm>
          <a:custGeom>
            <a:avLst/>
            <a:gdLst/>
            <a:ahLst/>
            <a:cxnLst/>
            <a:rect r="r" b="b" t="t" l="l"/>
            <a:pathLst>
              <a:path h="3374782" w="5519298">
                <a:moveTo>
                  <a:pt x="0" y="0"/>
                </a:moveTo>
                <a:lnTo>
                  <a:pt x="5519298" y="0"/>
                </a:lnTo>
                <a:lnTo>
                  <a:pt x="5519298" y="3374782"/>
                </a:lnTo>
                <a:lnTo>
                  <a:pt x="0" y="3374782"/>
                </a:lnTo>
                <a:lnTo>
                  <a:pt x="0" y="0"/>
                </a:lnTo>
                <a:close/>
              </a:path>
            </a:pathLst>
          </a:custGeom>
          <a:blipFill>
            <a:blip r:embed="rId15"/>
            <a:stretch>
              <a:fillRect l="0" t="0" r="-8702" b="0"/>
            </a:stretch>
          </a:blipFill>
        </p:spPr>
      </p:sp>
      <p:sp>
        <p:nvSpPr>
          <p:cNvPr name="Freeform 36" id="36"/>
          <p:cNvSpPr/>
          <p:nvPr/>
        </p:nvSpPr>
        <p:spPr>
          <a:xfrm flipH="false" flipV="false" rot="0">
            <a:off x="9297793" y="4803691"/>
            <a:ext cx="5469975" cy="3350747"/>
          </a:xfrm>
          <a:custGeom>
            <a:avLst/>
            <a:gdLst/>
            <a:ahLst/>
            <a:cxnLst/>
            <a:rect r="r" b="b" t="t" l="l"/>
            <a:pathLst>
              <a:path h="3350747" w="5469975">
                <a:moveTo>
                  <a:pt x="0" y="0"/>
                </a:moveTo>
                <a:lnTo>
                  <a:pt x="5469975" y="0"/>
                </a:lnTo>
                <a:lnTo>
                  <a:pt x="5469975" y="3350747"/>
                </a:lnTo>
                <a:lnTo>
                  <a:pt x="0" y="3350747"/>
                </a:lnTo>
                <a:lnTo>
                  <a:pt x="0" y="0"/>
                </a:lnTo>
                <a:close/>
              </a:path>
            </a:pathLst>
          </a:custGeom>
          <a:blipFill>
            <a:blip r:embed="rId16"/>
            <a:stretch>
              <a:fillRect l="0" t="0" r="-9878"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false" flipV="false" rot="0">
            <a:off x="2563792"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503679" y="9258300"/>
            <a:ext cx="7315200" cy="1303436"/>
          </a:xfrm>
          <a:custGeom>
            <a:avLst/>
            <a:gdLst/>
            <a:ahLst/>
            <a:cxnLst/>
            <a:rect r="r" b="b" t="t" l="l"/>
            <a:pathLst>
              <a:path h="1303436" w="7315200">
                <a:moveTo>
                  <a:pt x="0" y="0"/>
                </a:moveTo>
                <a:lnTo>
                  <a:pt x="7315200" y="0"/>
                </a:lnTo>
                <a:lnTo>
                  <a:pt x="7315200" y="1303436"/>
                </a:lnTo>
                <a:lnTo>
                  <a:pt x="0" y="130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0" y="-1909823"/>
            <a:ext cx="18288000" cy="12506000"/>
            <a:chOff x="0" y="0"/>
            <a:chExt cx="24384000" cy="16674667"/>
          </a:xfrm>
        </p:grpSpPr>
        <p:sp>
          <p:nvSpPr>
            <p:cNvPr name="Freeform 6" id="6"/>
            <p:cNvSpPr/>
            <p:nvPr/>
          </p:nvSpPr>
          <p:spPr>
            <a:xfrm flipH="false" flipV="false" rot="0">
              <a:off x="0"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0"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7597148" y="0"/>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7597148" y="7484962"/>
              <a:ext cx="9189705" cy="9189705"/>
            </a:xfrm>
            <a:custGeom>
              <a:avLst/>
              <a:gdLst/>
              <a:ahLst/>
              <a:cxnLst/>
              <a:rect r="r" b="b" t="t" l="l"/>
              <a:pathLst>
                <a:path h="9189705" w="9189705">
                  <a:moveTo>
                    <a:pt x="0" y="0"/>
                  </a:moveTo>
                  <a:lnTo>
                    <a:pt x="9189704" y="0"/>
                  </a:lnTo>
                  <a:lnTo>
                    <a:pt x="9189704"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5194295" y="0"/>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5194295" y="7484962"/>
              <a:ext cx="9189705" cy="9189705"/>
            </a:xfrm>
            <a:custGeom>
              <a:avLst/>
              <a:gdLst/>
              <a:ahLst/>
              <a:cxnLst/>
              <a:rect r="r" b="b" t="t" l="l"/>
              <a:pathLst>
                <a:path h="9189705" w="9189705">
                  <a:moveTo>
                    <a:pt x="0" y="0"/>
                  </a:moveTo>
                  <a:lnTo>
                    <a:pt x="9189705" y="0"/>
                  </a:lnTo>
                  <a:lnTo>
                    <a:pt x="9189705" y="9189705"/>
                  </a:lnTo>
                  <a:lnTo>
                    <a:pt x="0" y="9189705"/>
                  </a:lnTo>
                  <a:lnTo>
                    <a:pt x="0" y="0"/>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grpSp>
      <p:sp>
        <p:nvSpPr>
          <p:cNvPr name="Freeform 12" id="12"/>
          <p:cNvSpPr/>
          <p:nvPr/>
        </p:nvSpPr>
        <p:spPr>
          <a:xfrm flipH="false" flipV="false" rot="0">
            <a:off x="-1027471"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5195008" y="7822889"/>
            <a:ext cx="4128584" cy="2995100"/>
          </a:xfrm>
          <a:custGeom>
            <a:avLst/>
            <a:gdLst/>
            <a:ahLst/>
            <a:cxnLst/>
            <a:rect r="r" b="b" t="t" l="l"/>
            <a:pathLst>
              <a:path h="2995100" w="4128584">
                <a:moveTo>
                  <a:pt x="0" y="0"/>
                </a:moveTo>
                <a:lnTo>
                  <a:pt x="4128584" y="0"/>
                </a:lnTo>
                <a:lnTo>
                  <a:pt x="4128584" y="2995100"/>
                </a:lnTo>
                <a:lnTo>
                  <a:pt x="0" y="2995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2084539" y="1514240"/>
            <a:ext cx="14118921" cy="7624218"/>
          </a:xfrm>
          <a:custGeom>
            <a:avLst/>
            <a:gdLst/>
            <a:ahLst/>
            <a:cxnLst/>
            <a:rect r="r" b="b" t="t" l="l"/>
            <a:pathLst>
              <a:path h="7624218" w="14118921">
                <a:moveTo>
                  <a:pt x="0" y="0"/>
                </a:moveTo>
                <a:lnTo>
                  <a:pt x="14118922" y="0"/>
                </a:lnTo>
                <a:lnTo>
                  <a:pt x="14118922" y="7624217"/>
                </a:lnTo>
                <a:lnTo>
                  <a:pt x="0" y="76242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4937439" y="1028700"/>
            <a:ext cx="8089317" cy="1460325"/>
          </a:xfrm>
          <a:custGeom>
            <a:avLst/>
            <a:gdLst/>
            <a:ahLst/>
            <a:cxnLst/>
            <a:rect r="r" b="b" t="t" l="l"/>
            <a:pathLst>
              <a:path h="1460325" w="8089317">
                <a:moveTo>
                  <a:pt x="0" y="0"/>
                </a:moveTo>
                <a:lnTo>
                  <a:pt x="8089317" y="0"/>
                </a:lnTo>
                <a:lnTo>
                  <a:pt x="8089317" y="1460325"/>
                </a:lnTo>
                <a:lnTo>
                  <a:pt x="0" y="146032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14768410" y="-1028700"/>
            <a:ext cx="4398124" cy="3854356"/>
          </a:xfrm>
          <a:custGeom>
            <a:avLst/>
            <a:gdLst/>
            <a:ahLst/>
            <a:cxnLst/>
            <a:rect r="r" b="b" t="t" l="l"/>
            <a:pathLst>
              <a:path h="3854356" w="4398124">
                <a:moveTo>
                  <a:pt x="0" y="0"/>
                </a:moveTo>
                <a:lnTo>
                  <a:pt x="4398124" y="0"/>
                </a:lnTo>
                <a:lnTo>
                  <a:pt x="4398124" y="3854356"/>
                </a:lnTo>
                <a:lnTo>
                  <a:pt x="0" y="385435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7" id="17"/>
          <p:cNvSpPr/>
          <p:nvPr/>
        </p:nvSpPr>
        <p:spPr>
          <a:xfrm flipH="true" flipV="false" rot="0">
            <a:off x="-903881" y="-1028700"/>
            <a:ext cx="4099665" cy="3592798"/>
          </a:xfrm>
          <a:custGeom>
            <a:avLst/>
            <a:gdLst/>
            <a:ahLst/>
            <a:cxnLst/>
            <a:rect r="r" b="b" t="t" l="l"/>
            <a:pathLst>
              <a:path h="3592798" w="4099665">
                <a:moveTo>
                  <a:pt x="4099665" y="0"/>
                </a:moveTo>
                <a:lnTo>
                  <a:pt x="0" y="0"/>
                </a:lnTo>
                <a:lnTo>
                  <a:pt x="0" y="3592798"/>
                </a:lnTo>
                <a:lnTo>
                  <a:pt x="4099665" y="3592798"/>
                </a:lnTo>
                <a:lnTo>
                  <a:pt x="4099665"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8" id="18"/>
          <p:cNvGrpSpPr/>
          <p:nvPr/>
        </p:nvGrpSpPr>
        <p:grpSpPr>
          <a:xfrm rot="0">
            <a:off x="16542069" y="8861481"/>
            <a:ext cx="1434462" cy="1258508"/>
            <a:chOff x="0" y="0"/>
            <a:chExt cx="1912616" cy="1678011"/>
          </a:xfrm>
        </p:grpSpPr>
        <p:grpSp>
          <p:nvGrpSpPr>
            <p:cNvPr name="Group 19" id="19"/>
            <p:cNvGrpSpPr/>
            <p:nvPr/>
          </p:nvGrpSpPr>
          <p:grpSpPr>
            <a:xfrm rot="0">
              <a:off x="0" y="0"/>
              <a:ext cx="1912616" cy="1678011"/>
              <a:chOff x="0" y="0"/>
              <a:chExt cx="377801" cy="331459"/>
            </a:xfrm>
          </p:grpSpPr>
          <p:sp>
            <p:nvSpPr>
              <p:cNvPr name="Freeform 20" id="20"/>
              <p:cNvSpPr/>
              <p:nvPr/>
            </p:nvSpPr>
            <p:spPr>
              <a:xfrm flipH="false" flipV="false" rot="0">
                <a:off x="0" y="0"/>
                <a:ext cx="377801" cy="331459"/>
              </a:xfrm>
              <a:custGeom>
                <a:avLst/>
                <a:gdLst/>
                <a:ahLst/>
                <a:cxnLst/>
                <a:rect r="r" b="b" t="t" l="l"/>
                <a:pathLst>
                  <a:path h="331459" w="377801">
                    <a:moveTo>
                      <a:pt x="165729" y="0"/>
                    </a:moveTo>
                    <a:lnTo>
                      <a:pt x="212071" y="0"/>
                    </a:lnTo>
                    <a:cubicBezTo>
                      <a:pt x="256025" y="0"/>
                      <a:pt x="298179" y="17461"/>
                      <a:pt x="329260" y="48541"/>
                    </a:cubicBezTo>
                    <a:cubicBezTo>
                      <a:pt x="360340" y="79621"/>
                      <a:pt x="377801" y="121775"/>
                      <a:pt x="377801" y="165729"/>
                    </a:cubicBezTo>
                    <a:lnTo>
                      <a:pt x="377801" y="165729"/>
                    </a:lnTo>
                    <a:cubicBezTo>
                      <a:pt x="377801" y="257259"/>
                      <a:pt x="303601" y="331459"/>
                      <a:pt x="212071" y="331459"/>
                    </a:cubicBezTo>
                    <a:lnTo>
                      <a:pt x="165729" y="331459"/>
                    </a:lnTo>
                    <a:cubicBezTo>
                      <a:pt x="74200" y="331459"/>
                      <a:pt x="0" y="257259"/>
                      <a:pt x="0" y="165729"/>
                    </a:cubicBezTo>
                    <a:lnTo>
                      <a:pt x="0" y="165729"/>
                    </a:lnTo>
                    <a:cubicBezTo>
                      <a:pt x="0" y="74200"/>
                      <a:pt x="74200" y="0"/>
                      <a:pt x="165729" y="0"/>
                    </a:cubicBezTo>
                    <a:close/>
                  </a:path>
                </a:pathLst>
              </a:custGeom>
              <a:solidFill>
                <a:srgbClr val="C3A978"/>
              </a:solidFill>
              <a:ln w="47625" cap="rnd">
                <a:solidFill>
                  <a:srgbClr val="CAB386"/>
                </a:solidFill>
                <a:prstDash val="solid"/>
                <a:round/>
              </a:ln>
            </p:spPr>
          </p:sp>
          <p:sp>
            <p:nvSpPr>
              <p:cNvPr name="TextBox 21" id="21"/>
              <p:cNvSpPr txBox="true"/>
              <p:nvPr/>
            </p:nvSpPr>
            <p:spPr>
              <a:xfrm>
                <a:off x="0" y="-38100"/>
                <a:ext cx="377801" cy="369559"/>
              </a:xfrm>
              <a:prstGeom prst="rect">
                <a:avLst/>
              </a:prstGeom>
            </p:spPr>
            <p:txBody>
              <a:bodyPr anchor="ctr" rtlCol="false" tIns="50800" lIns="50800" bIns="50800" rIns="50800"/>
              <a:lstStyle/>
              <a:p>
                <a:pPr algn="ctr">
                  <a:lnSpc>
                    <a:spcPts val="2659"/>
                  </a:lnSpc>
                  <a:spcBef>
                    <a:spcPct val="0"/>
                  </a:spcBef>
                </a:pPr>
              </a:p>
            </p:txBody>
          </p:sp>
        </p:grpSp>
        <p:sp>
          <p:nvSpPr>
            <p:cNvPr name="TextBox 22" id="22"/>
            <p:cNvSpPr txBox="true"/>
            <p:nvPr/>
          </p:nvSpPr>
          <p:spPr>
            <a:xfrm rot="0">
              <a:off x="312042" y="96017"/>
              <a:ext cx="1288532" cy="1302032"/>
            </a:xfrm>
            <a:prstGeom prst="rect">
              <a:avLst/>
            </a:prstGeom>
          </p:spPr>
          <p:txBody>
            <a:bodyPr anchor="t" rtlCol="false" tIns="0" lIns="0" bIns="0" rIns="0">
              <a:spAutoFit/>
            </a:bodyPr>
            <a:lstStyle/>
            <a:p>
              <a:pPr algn="ctr">
                <a:lnSpc>
                  <a:spcPts val="8025"/>
                </a:lnSpc>
              </a:pPr>
              <a:r>
                <a:rPr lang="en-US" sz="6079" spc="-255">
                  <a:solidFill>
                    <a:srgbClr val="000000"/>
                  </a:solidFill>
                  <a:latin typeface="Candal"/>
                  <a:ea typeface="Candal"/>
                  <a:cs typeface="Candal"/>
                  <a:sym typeface="Candal"/>
                </a:rPr>
                <a:t>9</a:t>
              </a:r>
            </a:p>
          </p:txBody>
        </p:sp>
      </p:grpSp>
      <p:grpSp>
        <p:nvGrpSpPr>
          <p:cNvPr name="Group 23" id="23"/>
          <p:cNvGrpSpPr/>
          <p:nvPr/>
        </p:nvGrpSpPr>
        <p:grpSpPr>
          <a:xfrm rot="0">
            <a:off x="3195784" y="2890792"/>
            <a:ext cx="11999224" cy="5826484"/>
            <a:chOff x="0" y="0"/>
            <a:chExt cx="3160289" cy="1534547"/>
          </a:xfrm>
        </p:grpSpPr>
        <p:sp>
          <p:nvSpPr>
            <p:cNvPr name="Freeform 24" id="24"/>
            <p:cNvSpPr/>
            <p:nvPr/>
          </p:nvSpPr>
          <p:spPr>
            <a:xfrm flipH="false" flipV="false" rot="0">
              <a:off x="0" y="0"/>
              <a:ext cx="3160289" cy="1534547"/>
            </a:xfrm>
            <a:custGeom>
              <a:avLst/>
              <a:gdLst/>
              <a:ahLst/>
              <a:cxnLst/>
              <a:rect r="r" b="b" t="t" l="l"/>
              <a:pathLst>
                <a:path h="1534547" w="3160289">
                  <a:moveTo>
                    <a:pt x="32905" y="0"/>
                  </a:moveTo>
                  <a:lnTo>
                    <a:pt x="3127384" y="0"/>
                  </a:lnTo>
                  <a:cubicBezTo>
                    <a:pt x="3145557" y="0"/>
                    <a:pt x="3160289" y="14732"/>
                    <a:pt x="3160289" y="32905"/>
                  </a:cubicBezTo>
                  <a:lnTo>
                    <a:pt x="3160289" y="1501642"/>
                  </a:lnTo>
                  <a:cubicBezTo>
                    <a:pt x="3160289" y="1510369"/>
                    <a:pt x="3156823" y="1518738"/>
                    <a:pt x="3150652" y="1524909"/>
                  </a:cubicBezTo>
                  <a:cubicBezTo>
                    <a:pt x="3144481" y="1531080"/>
                    <a:pt x="3136111" y="1534547"/>
                    <a:pt x="3127384" y="1534547"/>
                  </a:cubicBezTo>
                  <a:lnTo>
                    <a:pt x="32905" y="1534547"/>
                  </a:lnTo>
                  <a:cubicBezTo>
                    <a:pt x="24178" y="1534547"/>
                    <a:pt x="15809" y="1531080"/>
                    <a:pt x="9638" y="1524909"/>
                  </a:cubicBezTo>
                  <a:cubicBezTo>
                    <a:pt x="3467" y="1518738"/>
                    <a:pt x="0" y="1510369"/>
                    <a:pt x="0" y="1501642"/>
                  </a:cubicBezTo>
                  <a:lnTo>
                    <a:pt x="0" y="32905"/>
                  </a:lnTo>
                  <a:cubicBezTo>
                    <a:pt x="0" y="24178"/>
                    <a:pt x="3467" y="15809"/>
                    <a:pt x="9638" y="9638"/>
                  </a:cubicBezTo>
                  <a:cubicBezTo>
                    <a:pt x="15809" y="3467"/>
                    <a:pt x="24178" y="0"/>
                    <a:pt x="32905" y="0"/>
                  </a:cubicBezTo>
                  <a:close/>
                </a:path>
              </a:pathLst>
            </a:custGeom>
            <a:solidFill>
              <a:srgbClr val="DBCBAA"/>
            </a:solidFill>
          </p:spPr>
        </p:sp>
        <p:sp>
          <p:nvSpPr>
            <p:cNvPr name="TextBox 25" id="25"/>
            <p:cNvSpPr txBox="true"/>
            <p:nvPr/>
          </p:nvSpPr>
          <p:spPr>
            <a:xfrm>
              <a:off x="0" y="-38100"/>
              <a:ext cx="3160289" cy="1572647"/>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3400578" y="3135949"/>
            <a:ext cx="2920762" cy="1543050"/>
            <a:chOff x="0" y="0"/>
            <a:chExt cx="769254" cy="406400"/>
          </a:xfrm>
        </p:grpSpPr>
        <p:sp>
          <p:nvSpPr>
            <p:cNvPr name="Freeform 27" id="27"/>
            <p:cNvSpPr/>
            <p:nvPr/>
          </p:nvSpPr>
          <p:spPr>
            <a:xfrm flipH="false" flipV="false" rot="0">
              <a:off x="0" y="0"/>
              <a:ext cx="769254" cy="406400"/>
            </a:xfrm>
            <a:custGeom>
              <a:avLst/>
              <a:gdLst/>
              <a:ahLst/>
              <a:cxnLst/>
              <a:rect r="r" b="b" t="t" l="l"/>
              <a:pathLst>
                <a:path h="406400" w="769254">
                  <a:moveTo>
                    <a:pt x="566054" y="0"/>
                  </a:moveTo>
                  <a:cubicBezTo>
                    <a:pt x="678278" y="0"/>
                    <a:pt x="769254" y="90976"/>
                    <a:pt x="769254" y="203200"/>
                  </a:cubicBezTo>
                  <a:cubicBezTo>
                    <a:pt x="769254" y="315424"/>
                    <a:pt x="678278" y="406400"/>
                    <a:pt x="566054" y="406400"/>
                  </a:cubicBezTo>
                  <a:lnTo>
                    <a:pt x="203200" y="406400"/>
                  </a:lnTo>
                  <a:cubicBezTo>
                    <a:pt x="90976" y="406400"/>
                    <a:pt x="0" y="315424"/>
                    <a:pt x="0" y="203200"/>
                  </a:cubicBezTo>
                  <a:cubicBezTo>
                    <a:pt x="0" y="90976"/>
                    <a:pt x="90976" y="0"/>
                    <a:pt x="203200" y="0"/>
                  </a:cubicBezTo>
                  <a:close/>
                </a:path>
              </a:pathLst>
            </a:custGeom>
            <a:solidFill>
              <a:srgbClr val="CAB386"/>
            </a:solidFill>
          </p:spPr>
        </p:sp>
        <p:sp>
          <p:nvSpPr>
            <p:cNvPr name="TextBox 28" id="28"/>
            <p:cNvSpPr txBox="true"/>
            <p:nvPr/>
          </p:nvSpPr>
          <p:spPr>
            <a:xfrm>
              <a:off x="0" y="-38100"/>
              <a:ext cx="769254" cy="444500"/>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3400578" y="3662317"/>
            <a:ext cx="11794430" cy="4872424"/>
            <a:chOff x="0" y="0"/>
            <a:chExt cx="3106352" cy="1283272"/>
          </a:xfrm>
        </p:grpSpPr>
        <p:sp>
          <p:nvSpPr>
            <p:cNvPr name="Freeform 30" id="30"/>
            <p:cNvSpPr/>
            <p:nvPr/>
          </p:nvSpPr>
          <p:spPr>
            <a:xfrm flipH="false" flipV="false" rot="0">
              <a:off x="0" y="0"/>
              <a:ext cx="3106352" cy="1283272"/>
            </a:xfrm>
            <a:custGeom>
              <a:avLst/>
              <a:gdLst/>
              <a:ahLst/>
              <a:cxnLst/>
              <a:rect r="r" b="b" t="t" l="l"/>
              <a:pathLst>
                <a:path h="1283272" w="3106352">
                  <a:moveTo>
                    <a:pt x="33477" y="0"/>
                  </a:moveTo>
                  <a:lnTo>
                    <a:pt x="3072875" y="0"/>
                  </a:lnTo>
                  <a:cubicBezTo>
                    <a:pt x="3091364" y="0"/>
                    <a:pt x="3106352" y="14988"/>
                    <a:pt x="3106352" y="33477"/>
                  </a:cubicBezTo>
                  <a:lnTo>
                    <a:pt x="3106352" y="1249796"/>
                  </a:lnTo>
                  <a:cubicBezTo>
                    <a:pt x="3106352" y="1268284"/>
                    <a:pt x="3091364" y="1283272"/>
                    <a:pt x="3072875" y="1283272"/>
                  </a:cubicBezTo>
                  <a:lnTo>
                    <a:pt x="33477" y="1283272"/>
                  </a:lnTo>
                  <a:cubicBezTo>
                    <a:pt x="14988" y="1283272"/>
                    <a:pt x="0" y="1268284"/>
                    <a:pt x="0" y="1249796"/>
                  </a:cubicBezTo>
                  <a:lnTo>
                    <a:pt x="0" y="33477"/>
                  </a:lnTo>
                  <a:cubicBezTo>
                    <a:pt x="0" y="14988"/>
                    <a:pt x="14988" y="0"/>
                    <a:pt x="33477" y="0"/>
                  </a:cubicBezTo>
                  <a:close/>
                </a:path>
              </a:pathLst>
            </a:custGeom>
            <a:solidFill>
              <a:srgbClr val="CAB386"/>
            </a:solidFill>
          </p:spPr>
        </p:sp>
        <p:sp>
          <p:nvSpPr>
            <p:cNvPr name="TextBox 31" id="31"/>
            <p:cNvSpPr txBox="true"/>
            <p:nvPr/>
          </p:nvSpPr>
          <p:spPr>
            <a:xfrm>
              <a:off x="0" y="-38100"/>
              <a:ext cx="3106352" cy="1321372"/>
            </a:xfrm>
            <a:prstGeom prst="rect">
              <a:avLst/>
            </a:prstGeom>
          </p:spPr>
          <p:txBody>
            <a:bodyPr anchor="ctr" rtlCol="false" tIns="50800" lIns="50800" bIns="50800" rIns="50800"/>
            <a:lstStyle/>
            <a:p>
              <a:pPr algn="ctr">
                <a:lnSpc>
                  <a:spcPts val="2659"/>
                </a:lnSpc>
              </a:pPr>
            </a:p>
          </p:txBody>
        </p:sp>
      </p:grpSp>
      <p:sp>
        <p:nvSpPr>
          <p:cNvPr name="TextBox 32" id="32"/>
          <p:cNvSpPr txBox="true"/>
          <p:nvPr/>
        </p:nvSpPr>
        <p:spPr>
          <a:xfrm rot="0">
            <a:off x="5400052" y="1511126"/>
            <a:ext cx="7164092" cy="533574"/>
          </a:xfrm>
          <a:prstGeom prst="rect">
            <a:avLst/>
          </a:prstGeom>
        </p:spPr>
        <p:txBody>
          <a:bodyPr anchor="t" rtlCol="false" tIns="0" lIns="0" bIns="0" rIns="0">
            <a:spAutoFit/>
          </a:bodyPr>
          <a:lstStyle/>
          <a:p>
            <a:pPr algn="ctr">
              <a:lnSpc>
                <a:spcPts val="4062"/>
              </a:lnSpc>
            </a:pPr>
            <a:r>
              <a:rPr lang="en-US" sz="3761" spc="-255">
                <a:solidFill>
                  <a:srgbClr val="DBCBAA"/>
                </a:solidFill>
                <a:latin typeface="Candal"/>
                <a:ea typeface="Candal"/>
                <a:cs typeface="Candal"/>
                <a:sym typeface="Candal"/>
              </a:rPr>
              <a:t>Metode Pelatihan Dataset</a:t>
            </a:r>
          </a:p>
        </p:txBody>
      </p:sp>
      <p:sp>
        <p:nvSpPr>
          <p:cNvPr name="TextBox 33" id="33"/>
          <p:cNvSpPr txBox="true"/>
          <p:nvPr/>
        </p:nvSpPr>
        <p:spPr>
          <a:xfrm rot="0">
            <a:off x="3676098" y="3174049"/>
            <a:ext cx="2211077" cy="501746"/>
          </a:xfrm>
          <a:prstGeom prst="rect">
            <a:avLst/>
          </a:prstGeom>
        </p:spPr>
        <p:txBody>
          <a:bodyPr anchor="t" rtlCol="false" tIns="0" lIns="0" bIns="0" rIns="0">
            <a:spAutoFit/>
          </a:bodyPr>
          <a:lstStyle/>
          <a:p>
            <a:pPr algn="ctr">
              <a:lnSpc>
                <a:spcPts val="3831"/>
              </a:lnSpc>
            </a:pPr>
            <a:r>
              <a:rPr lang="en-US" sz="3547" spc="-241">
                <a:solidFill>
                  <a:srgbClr val="DBCBAA"/>
                </a:solidFill>
                <a:latin typeface="Candal"/>
                <a:ea typeface="Candal"/>
                <a:cs typeface="Candal"/>
                <a:sym typeface="Candal"/>
              </a:rPr>
              <a:t>Data</a:t>
            </a:r>
          </a:p>
        </p:txBody>
      </p:sp>
      <p:sp>
        <p:nvSpPr>
          <p:cNvPr name="TextBox 34" id="34"/>
          <p:cNvSpPr txBox="true"/>
          <p:nvPr/>
        </p:nvSpPr>
        <p:spPr>
          <a:xfrm rot="0">
            <a:off x="6321340" y="3174049"/>
            <a:ext cx="2211077" cy="501746"/>
          </a:xfrm>
          <a:prstGeom prst="rect">
            <a:avLst/>
          </a:prstGeom>
        </p:spPr>
        <p:txBody>
          <a:bodyPr anchor="t" rtlCol="false" tIns="0" lIns="0" bIns="0" rIns="0">
            <a:spAutoFit/>
          </a:bodyPr>
          <a:lstStyle/>
          <a:p>
            <a:pPr algn="ctr">
              <a:lnSpc>
                <a:spcPts val="3831"/>
              </a:lnSpc>
            </a:pPr>
            <a:r>
              <a:rPr lang="en-US" sz="3547" spc="-241">
                <a:solidFill>
                  <a:srgbClr val="CAB386"/>
                </a:solidFill>
                <a:latin typeface="Candal"/>
                <a:ea typeface="Candal"/>
                <a:cs typeface="Candal"/>
                <a:sym typeface="Candal"/>
              </a:rPr>
              <a:t>Roboflow</a:t>
            </a:r>
          </a:p>
        </p:txBody>
      </p:sp>
      <p:sp>
        <p:nvSpPr>
          <p:cNvPr name="Freeform 35" id="35"/>
          <p:cNvSpPr/>
          <p:nvPr/>
        </p:nvSpPr>
        <p:spPr>
          <a:xfrm flipH="false" flipV="false" rot="0">
            <a:off x="3676098" y="4779656"/>
            <a:ext cx="5519298" cy="3374782"/>
          </a:xfrm>
          <a:custGeom>
            <a:avLst/>
            <a:gdLst/>
            <a:ahLst/>
            <a:cxnLst/>
            <a:rect r="r" b="b" t="t" l="l"/>
            <a:pathLst>
              <a:path h="3374782" w="5519298">
                <a:moveTo>
                  <a:pt x="0" y="0"/>
                </a:moveTo>
                <a:lnTo>
                  <a:pt x="5519298" y="0"/>
                </a:lnTo>
                <a:lnTo>
                  <a:pt x="5519298" y="3374782"/>
                </a:lnTo>
                <a:lnTo>
                  <a:pt x="0" y="3374782"/>
                </a:lnTo>
                <a:lnTo>
                  <a:pt x="0" y="0"/>
                </a:lnTo>
                <a:close/>
              </a:path>
            </a:pathLst>
          </a:custGeom>
          <a:blipFill>
            <a:blip r:embed="rId15"/>
            <a:stretch>
              <a:fillRect l="0" t="0" r="-8702" b="0"/>
            </a:stretch>
          </a:blipFill>
        </p:spPr>
      </p:sp>
      <p:sp>
        <p:nvSpPr>
          <p:cNvPr name="TextBox 36" id="36"/>
          <p:cNvSpPr txBox="true"/>
          <p:nvPr/>
        </p:nvSpPr>
        <p:spPr>
          <a:xfrm rot="0">
            <a:off x="9144000" y="3173011"/>
            <a:ext cx="2211077" cy="501746"/>
          </a:xfrm>
          <a:prstGeom prst="rect">
            <a:avLst/>
          </a:prstGeom>
        </p:spPr>
        <p:txBody>
          <a:bodyPr anchor="t" rtlCol="false" tIns="0" lIns="0" bIns="0" rIns="0">
            <a:spAutoFit/>
          </a:bodyPr>
          <a:lstStyle/>
          <a:p>
            <a:pPr algn="ctr">
              <a:lnSpc>
                <a:spcPts val="3831"/>
              </a:lnSpc>
            </a:pPr>
            <a:r>
              <a:rPr lang="en-US" sz="3547" spc="-241">
                <a:solidFill>
                  <a:srgbClr val="CAB386"/>
                </a:solidFill>
                <a:latin typeface="Candal"/>
                <a:ea typeface="Candal"/>
                <a:cs typeface="Candal"/>
                <a:sym typeface="Candal"/>
              </a:rPr>
              <a:t>EDA</a:t>
            </a:r>
          </a:p>
        </p:txBody>
      </p:sp>
      <p:sp>
        <p:nvSpPr>
          <p:cNvPr name="TextBox 37" id="37"/>
          <p:cNvSpPr txBox="true"/>
          <p:nvPr/>
        </p:nvSpPr>
        <p:spPr>
          <a:xfrm rot="0">
            <a:off x="11517002" y="3197045"/>
            <a:ext cx="2211077" cy="501746"/>
          </a:xfrm>
          <a:prstGeom prst="rect">
            <a:avLst/>
          </a:prstGeom>
        </p:spPr>
        <p:txBody>
          <a:bodyPr anchor="t" rtlCol="false" tIns="0" lIns="0" bIns="0" rIns="0">
            <a:spAutoFit/>
          </a:bodyPr>
          <a:lstStyle/>
          <a:p>
            <a:pPr algn="ctr">
              <a:lnSpc>
                <a:spcPts val="3831"/>
              </a:lnSpc>
            </a:pPr>
            <a:r>
              <a:rPr lang="en-US" sz="3547" spc="-241">
                <a:solidFill>
                  <a:srgbClr val="CAB386"/>
                </a:solidFill>
                <a:latin typeface="Candal"/>
                <a:ea typeface="Candal"/>
                <a:cs typeface="Candal"/>
                <a:sym typeface="Candal"/>
              </a:rPr>
              <a:t>COLLAB</a:t>
            </a:r>
          </a:p>
        </p:txBody>
      </p:sp>
      <p:sp>
        <p:nvSpPr>
          <p:cNvPr name="Freeform 38" id="38"/>
          <p:cNvSpPr/>
          <p:nvPr/>
        </p:nvSpPr>
        <p:spPr>
          <a:xfrm flipH="false" flipV="false" rot="0">
            <a:off x="9766896" y="4099940"/>
            <a:ext cx="4262185" cy="4262185"/>
          </a:xfrm>
          <a:custGeom>
            <a:avLst/>
            <a:gdLst/>
            <a:ahLst/>
            <a:cxnLst/>
            <a:rect r="r" b="b" t="t" l="l"/>
            <a:pathLst>
              <a:path h="4262185" w="4262185">
                <a:moveTo>
                  <a:pt x="0" y="0"/>
                </a:moveTo>
                <a:lnTo>
                  <a:pt x="4262185" y="0"/>
                </a:lnTo>
                <a:lnTo>
                  <a:pt x="4262185" y="4262186"/>
                </a:lnTo>
                <a:lnTo>
                  <a:pt x="0" y="4262186"/>
                </a:lnTo>
                <a:lnTo>
                  <a:pt x="0" y="0"/>
                </a:lnTo>
                <a:close/>
              </a:path>
            </a:pathLst>
          </a:custGeom>
          <a:blipFill>
            <a:blip r:embed="rId16"/>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DAGYPxESCjs</dc:identifier>
  <dcterms:modified xsi:type="dcterms:W3CDTF">2011-08-01T06:04:30Z</dcterms:modified>
  <cp:revision>1</cp:revision>
  <dc:title>Salinan dari Salinan dari Cokelat Hijau Modern Sederhana Dampak Deforestasi Hutan Tugas Presentasi</dc:title>
</cp:coreProperties>
</file>